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61" r:id="rId2"/>
    <p:sldId id="260" r:id="rId3"/>
    <p:sldId id="256" r:id="rId4"/>
    <p:sldId id="267" r:id="rId5"/>
    <p:sldId id="268" r:id="rId6"/>
    <p:sldId id="264" r:id="rId7"/>
    <p:sldId id="276" r:id="rId8"/>
    <p:sldId id="280" r:id="rId9"/>
    <p:sldId id="275" r:id="rId10"/>
    <p:sldId id="269" r:id="rId11"/>
    <p:sldId id="266" r:id="rId12"/>
    <p:sldId id="277" r:id="rId13"/>
    <p:sldId id="271" r:id="rId14"/>
    <p:sldId id="263" r:id="rId15"/>
    <p:sldId id="270" r:id="rId16"/>
    <p:sldId id="282" r:id="rId17"/>
    <p:sldId id="278" r:id="rId18"/>
    <p:sldId id="279" r:id="rId19"/>
    <p:sldId id="274" r:id="rId20"/>
    <p:sldId id="283" r:id="rId21"/>
  </p:sldIdLst>
  <p:sldSz cx="12192000" cy="6858000"/>
  <p:notesSz cx="6858000" cy="9144000"/>
  <p:embeddedFontLst>
    <p:embeddedFont>
      <p:font typeface="Tahoma" panose="020B0604030504040204" pitchFamily="34" charset="0"/>
      <p:regular r:id="rId23"/>
      <p:bold r:id="rId24"/>
    </p:embeddedFont>
    <p:embeddedFont>
      <p:font typeface="Calibri" panose="020F0502020204030204" pitchFamily="34" charset="0"/>
      <p:regular r:id="rId25"/>
      <p:bold r:id="rId26"/>
      <p:italic r:id="rId27"/>
      <p:boldItalic r:id="rId28"/>
    </p:embeddedFont>
    <p:embeddedFont>
      <p:font typeface="微软雅黑" panose="020B0503020204020204" pitchFamily="34" charset="-122"/>
      <p:regular r:id="rId29"/>
      <p:bold r:id="rId30"/>
    </p:embeddedFont>
    <p:embeddedFont>
      <p:font typeface="Century Gothic" panose="020B0502020202020204" pitchFamily="34" charset="0"/>
      <p:regular r:id="rId31"/>
      <p:bold r:id="rId32"/>
      <p:italic r:id="rId33"/>
      <p:boldItalic r:id="rId34"/>
    </p:embeddedFont>
    <p:embeddedFont>
      <p:font typeface="Calibri Light" panose="020F0302020204030204" pitchFamily="34" charset="0"/>
      <p:regular r:id="rId35"/>
      <p:italic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020" userDrawn="1">
          <p15:clr>
            <a:srgbClr val="A4A3A4"/>
          </p15:clr>
        </p15:guide>
        <p15:guide id="4" orient="horz" pos="278" userDrawn="1">
          <p15:clr>
            <a:srgbClr val="A4A3A4"/>
          </p15:clr>
        </p15:guide>
        <p15:guide id="5" pos="7401" userDrawn="1">
          <p15:clr>
            <a:srgbClr val="A4A3A4"/>
          </p15:clr>
        </p15:guide>
        <p15:guide id="6" pos="2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51ED"/>
    <a:srgbClr val="4A6BFD"/>
    <a:srgbClr val="8C10C3"/>
    <a:srgbClr val="A340CF"/>
    <a:srgbClr val="F5F5F5"/>
    <a:srgbClr val="8C0FC3"/>
    <a:srgbClr val="486BFD"/>
    <a:srgbClr val="F0ECFC"/>
    <a:srgbClr val="8C0EC2"/>
    <a:srgbClr val="476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54" y="630"/>
      </p:cViewPr>
      <p:guideLst>
        <p:guide orient="horz" pos="2160"/>
        <p:guide pos="3840"/>
        <p:guide orient="horz" pos="4020"/>
        <p:guide orient="horz" pos="278"/>
        <p:guide pos="7401"/>
        <p:guide pos="2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latin typeface="思源黑体 CN Regular" panose="020B0500000000000000" pitchFamily="34" charset="-122"/>
                <a:ea typeface="思源黑体 CN Regular" panose="020B0500000000000000" pitchFamily="34" charset="-122"/>
              </a:rPr>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7951ED"/>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43E-4F30-8A93-638A0C70442C}"/>
            </c:ext>
          </c:extLst>
        </c:ser>
        <c:ser>
          <c:idx val="1"/>
          <c:order val="1"/>
          <c:tx>
            <c:strRef>
              <c:f>Sheet1!$C$1</c:f>
              <c:strCache>
                <c:ptCount val="1"/>
                <c:pt idx="0">
                  <c:v>系列 2</c:v>
                </c:pt>
              </c:strCache>
            </c:strRef>
          </c:tx>
          <c:spPr>
            <a:solidFill>
              <a:schemeClr val="bg1">
                <a:lumMod val="8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43E-4F30-8A93-638A0C70442C}"/>
            </c:ext>
          </c:extLst>
        </c:ser>
        <c:dLbls>
          <c:showLegendKey val="0"/>
          <c:showVal val="0"/>
          <c:showCatName val="0"/>
          <c:showSerName val="0"/>
          <c:showPercent val="0"/>
          <c:showBubbleSize val="0"/>
        </c:dLbls>
        <c:gapWidth val="219"/>
        <c:overlap val="-27"/>
        <c:axId val="669452224"/>
        <c:axId val="669452784"/>
      </c:barChart>
      <c:catAx>
        <c:axId val="66945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cs"/>
              </a:defRPr>
            </a:pPr>
            <a:endParaRPr lang="zh-CN"/>
          </a:p>
        </c:txPr>
        <c:crossAx val="669452784"/>
        <c:crosses val="autoZero"/>
        <c:auto val="1"/>
        <c:lblAlgn val="ctr"/>
        <c:lblOffset val="100"/>
        <c:noMultiLvlLbl val="0"/>
      </c:catAx>
      <c:valAx>
        <c:axId val="669452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cs"/>
              </a:defRPr>
            </a:pPr>
            <a:endParaRPr lang="zh-CN"/>
          </a:p>
        </c:txPr>
        <c:crossAx val="669452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6289A-2F0D-437E-B941-E6BFB02D732A}" type="datetimeFigureOut">
              <a:rPr lang="zh-CN" altLang="en-US" smtClean="0"/>
              <a:t>2018/10/26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765FD-0BA7-492E-93DA-2576A952FD8B}" type="slidenum">
              <a:rPr lang="zh-CN" altLang="en-US" smtClean="0"/>
              <a:t>‹#›</a:t>
            </a:fld>
            <a:endParaRPr lang="zh-CN" altLang="en-US"/>
          </a:p>
        </p:txBody>
      </p:sp>
    </p:spTree>
    <p:extLst>
      <p:ext uri="{BB962C8B-B14F-4D97-AF65-F5344CB8AC3E}">
        <p14:creationId xmlns:p14="http://schemas.microsoft.com/office/powerpoint/2010/main" val="2171058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756857156"/>
      </p:ext>
    </p:extLst>
  </p:cSld>
  <p:clrMapOvr>
    <a:masterClrMapping/>
  </p:clrMapOvr>
  <p:transition spd="slow" advClick="0" advTm="10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780939396"/>
      </p:ext>
    </p:extLst>
  </p:cSld>
  <p:clrMapOvr>
    <a:masterClrMapping/>
  </p:clrMapOvr>
  <p:transition spd="slow" advClick="0" advTm="10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1626134323"/>
      </p:ext>
    </p:extLst>
  </p:cSld>
  <p:clrMapOvr>
    <a:masterClrMapping/>
  </p:clrMapOvr>
  <p:transition spd="slow" advClick="0" advTm="10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4291445523"/>
      </p:ext>
    </p:extLst>
  </p:cSld>
  <p:clrMapOvr>
    <a:masterClrMapping/>
  </p:clrMapOvr>
  <p:transition spd="slow" advClick="0" advTm="10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3431729219"/>
      </p:ext>
    </p:extLst>
  </p:cSld>
  <p:clrMapOvr>
    <a:masterClrMapping/>
  </p:clrMapOvr>
  <p:transition spd="slow" advClick="0" advTm="10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3265377381"/>
      </p:ext>
    </p:extLst>
  </p:cSld>
  <p:clrMapOvr>
    <a:masterClrMapping/>
  </p:clrMapOvr>
  <p:transition spd="slow" advClick="0" advTm="10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2897636171"/>
      </p:ext>
    </p:extLst>
  </p:cSld>
  <p:clrMapOvr>
    <a:masterClrMapping/>
  </p:clrMapOvr>
  <p:transition spd="slow" advClick="0" advTm="10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263606222"/>
      </p:ext>
    </p:extLst>
  </p:cSld>
  <p:clrMapOvr>
    <a:masterClrMapping/>
  </p:clrMapOvr>
  <p:transition spd="slow" advClick="0" advTm="10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1079725053"/>
      </p:ext>
    </p:extLst>
  </p:cSld>
  <p:clrMapOvr>
    <a:masterClrMapping/>
  </p:clrMapOvr>
  <p:transition spd="slow" advClick="0" advTm="10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3991169839"/>
      </p:ext>
    </p:extLst>
  </p:cSld>
  <p:clrMapOvr>
    <a:masterClrMapping/>
  </p:clrMapOvr>
  <p:transition spd="slow" advClick="0" advTm="10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F7293F0-4608-4836-A1C7-5019900AC586}" type="datetimeFigureOut">
              <a:rPr lang="zh-CN" altLang="en-US" smtClean="0"/>
              <a:t>2018/10/26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3426225125"/>
      </p:ext>
    </p:extLst>
  </p:cSld>
  <p:clrMapOvr>
    <a:masterClrMapping/>
  </p:clrMapOvr>
  <p:transition spd="slow" advClick="0" advTm="10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476BFD"/>
            </a:gs>
            <a:gs pos="100000">
              <a:srgbClr val="8C0CC1"/>
            </a:gs>
          </a:gsLst>
          <a:lin ang="189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7293F0-4608-4836-A1C7-5019900AC586}" type="datetimeFigureOut">
              <a:rPr lang="zh-CN" altLang="en-US" smtClean="0"/>
              <a:t>2018/10/26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8704F1-7584-4F2B-8F0E-A4F9680E97A7}" type="slidenum">
              <a:rPr lang="zh-CN" altLang="en-US" smtClean="0"/>
              <a:t>‹#›</a:t>
            </a:fld>
            <a:endParaRPr lang="zh-CN" altLang="en-US"/>
          </a:p>
        </p:txBody>
      </p:sp>
    </p:spTree>
    <p:extLst>
      <p:ext uri="{BB962C8B-B14F-4D97-AF65-F5344CB8AC3E}">
        <p14:creationId xmlns:p14="http://schemas.microsoft.com/office/powerpoint/2010/main" val="3195792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10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299" y="1237571"/>
            <a:ext cx="5579351" cy="4382857"/>
          </a:xfrm>
          <a:prstGeom prst="rect">
            <a:avLst/>
          </a:prstGeom>
        </p:spPr>
      </p:pic>
      <p:sp>
        <p:nvSpPr>
          <p:cNvPr id="5" name="文本框 4"/>
          <p:cNvSpPr txBox="1"/>
          <p:nvPr/>
        </p:nvSpPr>
        <p:spPr>
          <a:xfrm>
            <a:off x="6100075" y="2650800"/>
            <a:ext cx="5078602"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思源黑体 CN Regular" panose="020B0500000000000000" pitchFamily="34" charset="-122"/>
                <a:ea typeface="思源黑体 CN Regular" panose="020B0500000000000000" pitchFamily="34" charset="-122"/>
              </a:rPr>
              <a:t>扁平渐变插画风模板</a:t>
            </a:r>
            <a:endParaRPr lang="zh-CN" altLang="en-US" sz="4000" b="1"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6" name="文本框 5"/>
          <p:cNvSpPr txBox="1"/>
          <p:nvPr/>
        </p:nvSpPr>
        <p:spPr>
          <a:xfrm>
            <a:off x="6156932" y="3318082"/>
            <a:ext cx="5498113" cy="461665"/>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sp>
        <p:nvSpPr>
          <p:cNvPr id="7" name="圆角矩形 6"/>
          <p:cNvSpPr/>
          <p:nvPr/>
        </p:nvSpPr>
        <p:spPr>
          <a:xfrm>
            <a:off x="6156932" y="3921235"/>
            <a:ext cx="1493111" cy="339867"/>
          </a:xfrm>
          <a:prstGeom prst="roundRect">
            <a:avLst>
              <a:gd name="adj" fmla="val 50000"/>
            </a:avLst>
          </a:pr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270650" y="3939677"/>
            <a:ext cx="1453892" cy="307777"/>
          </a:xfrm>
          <a:prstGeom prst="rect">
            <a:avLst/>
          </a:prstGeom>
          <a:noFill/>
        </p:spPr>
        <p:txBody>
          <a:bodyPr wrap="square" rtlCol="0">
            <a:spAutoFit/>
          </a:bodyPr>
          <a:lstStyle/>
          <a:p>
            <a:r>
              <a:rPr lang="zh-CN" altLang="en-US" sz="1400" dirty="0" smtClean="0">
                <a:solidFill>
                  <a:schemeClr val="bg1"/>
                </a:solidFill>
                <a:latin typeface="思源黑体 CN Regular" panose="020B0500000000000000" pitchFamily="34" charset="-122"/>
                <a:ea typeface="思源黑体 CN Regular" panose="020B0500000000000000" pitchFamily="34" charset="-122"/>
              </a:rPr>
              <a:t>某小满</a:t>
            </a:r>
            <a:r>
              <a:rPr lang="en-US" altLang="zh-CN" sz="1400" dirty="0" err="1" smtClean="0">
                <a:solidFill>
                  <a:schemeClr val="bg1"/>
                </a:solidFill>
                <a:latin typeface="思源黑体 CN Regular" panose="020B0500000000000000" pitchFamily="34" charset="-122"/>
                <a:ea typeface="思源黑体 CN Regular" panose="020B0500000000000000" pitchFamily="34" charset="-122"/>
              </a:rPr>
              <a:t>dWWsign</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13" name="任意多边形 12"/>
          <p:cNvSpPr/>
          <p:nvPr/>
        </p:nvSpPr>
        <p:spPr>
          <a:xfrm rot="19025701">
            <a:off x="9354325" y="652201"/>
            <a:ext cx="1009909" cy="153408"/>
          </a:xfrm>
          <a:custGeom>
            <a:avLst/>
            <a:gdLst>
              <a:gd name="connsiteX0" fmla="*/ 0 w 1009909"/>
              <a:gd name="connsiteY0" fmla="*/ 76703 h 153408"/>
              <a:gd name="connsiteX1" fmla="*/ 0 w 1009909"/>
              <a:gd name="connsiteY1" fmla="*/ 76704 h 153408"/>
              <a:gd name="connsiteX2" fmla="*/ 0 w 1009909"/>
              <a:gd name="connsiteY2" fmla="*/ 76704 h 153408"/>
              <a:gd name="connsiteX3" fmla="*/ 844851 w 1009909"/>
              <a:gd name="connsiteY3" fmla="*/ 0 h 153408"/>
              <a:gd name="connsiteX4" fmla="*/ 1009909 w 1009909"/>
              <a:gd name="connsiteY4" fmla="*/ 153408 h 153408"/>
              <a:gd name="connsiteX5" fmla="*/ 76704 w 1009909"/>
              <a:gd name="connsiteY5" fmla="*/ 153407 h 153408"/>
              <a:gd name="connsiteX6" fmla="*/ 6027 w 1009909"/>
              <a:gd name="connsiteY6" fmla="*/ 106559 h 153408"/>
              <a:gd name="connsiteX7" fmla="*/ 0 w 1009909"/>
              <a:gd name="connsiteY7" fmla="*/ 76704 h 153408"/>
              <a:gd name="connsiteX8" fmla="*/ 22466 w 1009909"/>
              <a:gd name="connsiteY8" fmla="*/ 22466 h 153408"/>
              <a:gd name="connsiteX9" fmla="*/ 76704 w 1009909"/>
              <a:gd name="connsiteY9" fmla="*/ 0 h 15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9909" h="153408">
                <a:moveTo>
                  <a:pt x="0" y="76703"/>
                </a:moveTo>
                <a:lnTo>
                  <a:pt x="0" y="76704"/>
                </a:lnTo>
                <a:lnTo>
                  <a:pt x="0" y="76704"/>
                </a:lnTo>
                <a:close/>
                <a:moveTo>
                  <a:pt x="844851" y="0"/>
                </a:moveTo>
                <a:lnTo>
                  <a:pt x="1009909" y="153408"/>
                </a:lnTo>
                <a:lnTo>
                  <a:pt x="76704" y="153407"/>
                </a:lnTo>
                <a:cubicBezTo>
                  <a:pt x="44932" y="153407"/>
                  <a:pt x="17672" y="134090"/>
                  <a:pt x="6027" y="106559"/>
                </a:cubicBezTo>
                <a:lnTo>
                  <a:pt x="0" y="76704"/>
                </a:lnTo>
                <a:lnTo>
                  <a:pt x="22466" y="22466"/>
                </a:lnTo>
                <a:cubicBezTo>
                  <a:pt x="36347" y="8586"/>
                  <a:pt x="55523" y="0"/>
                  <a:pt x="76704" y="0"/>
                </a:cubicBezTo>
                <a:close/>
              </a:path>
            </a:pathLst>
          </a:custGeom>
          <a:gradFill flip="none" rotWithShape="1">
            <a:gsLst>
              <a:gs pos="0">
                <a:srgbClr val="476BFD"/>
              </a:gs>
              <a:gs pos="100000">
                <a:srgbClr val="8C0CC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10"/>
          <p:cNvSpPr/>
          <p:nvPr/>
        </p:nvSpPr>
        <p:spPr>
          <a:xfrm rot="19025701">
            <a:off x="9998890" y="698682"/>
            <a:ext cx="1666331" cy="370080"/>
          </a:xfrm>
          <a:custGeom>
            <a:avLst/>
            <a:gdLst>
              <a:gd name="connsiteX0" fmla="*/ 0 w 1666331"/>
              <a:gd name="connsiteY0" fmla="*/ 185039 h 370080"/>
              <a:gd name="connsiteX1" fmla="*/ 0 w 1666331"/>
              <a:gd name="connsiteY1" fmla="*/ 185040 h 370080"/>
              <a:gd name="connsiteX2" fmla="*/ 0 w 1666331"/>
              <a:gd name="connsiteY2" fmla="*/ 185040 h 370080"/>
              <a:gd name="connsiteX3" fmla="*/ 1283909 w 1666331"/>
              <a:gd name="connsiteY3" fmla="*/ 0 h 370080"/>
              <a:gd name="connsiteX4" fmla="*/ 1666331 w 1666331"/>
              <a:gd name="connsiteY4" fmla="*/ 355430 h 370080"/>
              <a:gd name="connsiteX5" fmla="*/ 1666170 w 1666331"/>
              <a:gd name="connsiteY5" fmla="*/ 355539 h 370080"/>
              <a:gd name="connsiteX6" fmla="*/ 1594144 w 1666331"/>
              <a:gd name="connsiteY6" fmla="*/ 370080 h 370080"/>
              <a:gd name="connsiteX7" fmla="*/ 185040 w 1666331"/>
              <a:gd name="connsiteY7" fmla="*/ 370079 h 370080"/>
              <a:gd name="connsiteX8" fmla="*/ 14542 w 1666331"/>
              <a:gd name="connsiteY8" fmla="*/ 257065 h 370080"/>
              <a:gd name="connsiteX9" fmla="*/ 0 w 1666331"/>
              <a:gd name="connsiteY9" fmla="*/ 185040 h 370080"/>
              <a:gd name="connsiteX10" fmla="*/ 14541 w 1666331"/>
              <a:gd name="connsiteY10" fmla="*/ 113014 h 370080"/>
              <a:gd name="connsiteX11" fmla="*/ 185040 w 1666331"/>
              <a:gd name="connsiteY11" fmla="*/ 0 h 3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6331" h="370080">
                <a:moveTo>
                  <a:pt x="0" y="185039"/>
                </a:moveTo>
                <a:lnTo>
                  <a:pt x="0" y="185040"/>
                </a:lnTo>
                <a:lnTo>
                  <a:pt x="0" y="185040"/>
                </a:lnTo>
                <a:close/>
                <a:moveTo>
                  <a:pt x="1283909" y="0"/>
                </a:moveTo>
                <a:lnTo>
                  <a:pt x="1666331" y="355430"/>
                </a:lnTo>
                <a:lnTo>
                  <a:pt x="1666170" y="355539"/>
                </a:lnTo>
                <a:cubicBezTo>
                  <a:pt x="1644032" y="364902"/>
                  <a:pt x="1619693" y="370080"/>
                  <a:pt x="1594144" y="370080"/>
                </a:cubicBezTo>
                <a:lnTo>
                  <a:pt x="185040" y="370079"/>
                </a:lnTo>
                <a:cubicBezTo>
                  <a:pt x="108394" y="370079"/>
                  <a:pt x="42632" y="323479"/>
                  <a:pt x="14542" y="257065"/>
                </a:cubicBezTo>
                <a:lnTo>
                  <a:pt x="0" y="185040"/>
                </a:lnTo>
                <a:lnTo>
                  <a:pt x="14541" y="113014"/>
                </a:lnTo>
                <a:cubicBezTo>
                  <a:pt x="42632" y="46600"/>
                  <a:pt x="108394" y="0"/>
                  <a:pt x="185040" y="0"/>
                </a:cubicBezTo>
                <a:close/>
              </a:path>
            </a:pathLst>
          </a:custGeom>
          <a:gradFill flip="none" rotWithShape="1">
            <a:gsLst>
              <a:gs pos="0">
                <a:srgbClr val="476BFD"/>
              </a:gs>
              <a:gs pos="100000">
                <a:srgbClr val="8C0CC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 name="이수훈 - 재회">
            <a:hlinkClick r:id="" action="ppaction://media"/>
          </p:cNvPr>
          <p:cNvPicPr>
            <a:picLocks noChangeAspect="1"/>
          </p:cNvPicPr>
          <p:nvPr>
            <a:audioFile r:link="rId1"/>
            <p:extLst>
              <p:ext uri="{DAA4B4D4-6D71-4841-9C94-3DE7FCFB9230}">
                <p14:media xmlns:p14="http://schemas.microsoft.com/office/powerpoint/2010/main" r:embed="rId2">
                  <p14:trim end="8583.1"/>
                  <p14:fade out="1500"/>
                </p14:media>
              </p:ext>
            </p:extLst>
          </p:nvPr>
        </p:nvPicPr>
        <p:blipFill>
          <a:blip r:embed="rId5"/>
          <a:stretch>
            <a:fillRect/>
          </a:stretch>
        </p:blipFill>
        <p:spPr>
          <a:xfrm>
            <a:off x="12407701" y="-37531"/>
            <a:ext cx="609600" cy="609600"/>
          </a:xfrm>
          <a:prstGeom prst="rect">
            <a:avLst/>
          </a:prstGeom>
        </p:spPr>
      </p:pic>
    </p:spTree>
    <p:extLst>
      <p:ext uri="{BB962C8B-B14F-4D97-AF65-F5344CB8AC3E}">
        <p14:creationId xmlns:p14="http://schemas.microsoft.com/office/powerpoint/2010/main" val="1650836218"/>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1500"/>
                                        <p:tgtEl>
                                          <p:spTgt spid="4"/>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childTnLst>
                          </p:cTn>
                        </p:par>
                        <p:par>
                          <p:cTn id="22" fill="hold">
                            <p:stCondLst>
                              <p:cond delay="3500"/>
                            </p:stCondLst>
                            <p:childTnLst>
                              <p:par>
                                <p:cTn id="23" presetID="16" presetClass="entr" presetSubtype="21"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1000"/>
                                        <p:tgtEl>
                                          <p:spTgt spid="7"/>
                                        </p:tgtEl>
                                      </p:cBhvr>
                                    </p:animEffect>
                                  </p:childTnLst>
                                </p:cTn>
                              </p:par>
                            </p:childTnLst>
                          </p:cTn>
                        </p:par>
                        <p:par>
                          <p:cTn id="26" fill="hold">
                            <p:stCondLst>
                              <p:cond delay="4500"/>
                            </p:stCondLst>
                            <p:childTnLst>
                              <p:par>
                                <p:cTn id="27" presetID="16" presetClass="entr" presetSubtype="2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1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750"/>
                                        <p:tgtEl>
                                          <p:spTgt spid="1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8" repeatCount="indefinite" fill="hold" display="0">
                  <p:stCondLst>
                    <p:cond delay="indefinite"/>
                  </p:stCondLst>
                  <p:endCondLst>
                    <p:cond evt="onStopAudio" delay="0">
                      <p:tgtEl>
                        <p:sldTgt/>
                      </p:tgtEl>
                    </p:cond>
                  </p:endCondLst>
                </p:cTn>
                <p:tgtEl>
                  <p:spTgt spid="2"/>
                </p:tgtEl>
              </p:cMediaNode>
            </p:audio>
          </p:childTnLst>
        </p:cTn>
      </p:par>
    </p:tnLst>
    <p:bldLst>
      <p:bldP spid="5" grpId="0"/>
      <p:bldP spid="6" grpId="0"/>
      <p:bldP spid="7" grpId="0" animBg="1"/>
      <p:bldP spid="8" grpId="0"/>
      <p:bldP spid="13"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cxnSp>
        <p:nvCxnSpPr>
          <p:cNvPr id="23" name="直接连接符 22"/>
          <p:cNvCxnSpPr/>
          <p:nvPr/>
        </p:nvCxnSpPr>
        <p:spPr>
          <a:xfrm>
            <a:off x="984726" y="3548848"/>
            <a:ext cx="4457228" cy="0"/>
          </a:xfrm>
          <a:prstGeom prst="line">
            <a:avLst/>
          </a:prstGeom>
          <a:noFill/>
          <a:ln w="3175" cap="rnd" cmpd="sng" algn="ctr">
            <a:solidFill>
              <a:srgbClr val="FFFFFF">
                <a:lumMod val="85000"/>
              </a:srgbClr>
            </a:solidFill>
            <a:prstDash val="solid"/>
            <a:round/>
            <a:headEnd type="none"/>
            <a:tailEnd type="none" w="med" len="med"/>
          </a:ln>
          <a:effectLst/>
        </p:spPr>
      </p:cxnSp>
      <p:grpSp>
        <p:nvGrpSpPr>
          <p:cNvPr id="38" name="组合 37"/>
          <p:cNvGrpSpPr/>
          <p:nvPr/>
        </p:nvGrpSpPr>
        <p:grpSpPr>
          <a:xfrm>
            <a:off x="975201" y="2189284"/>
            <a:ext cx="4856143" cy="1030309"/>
            <a:chOff x="1152625" y="2434944"/>
            <a:chExt cx="4856143" cy="1030309"/>
          </a:xfrm>
        </p:grpSpPr>
        <p:grpSp>
          <p:nvGrpSpPr>
            <p:cNvPr id="39" name="işļîḑè"/>
            <p:cNvGrpSpPr/>
            <p:nvPr/>
          </p:nvGrpSpPr>
          <p:grpSpPr>
            <a:xfrm>
              <a:off x="1152625" y="2434944"/>
              <a:ext cx="1190855" cy="1009650"/>
              <a:chOff x="905188" y="4738440"/>
              <a:chExt cx="1190855" cy="1009650"/>
            </a:xfrm>
          </p:grpSpPr>
          <p:sp>
            <p:nvSpPr>
              <p:cNvPr id="43" name="iṥļïḍe"/>
              <p:cNvSpPr/>
              <p:nvPr/>
            </p:nvSpPr>
            <p:spPr bwMode="auto">
              <a:xfrm>
                <a:off x="905188" y="4738440"/>
                <a:ext cx="964142" cy="1009650"/>
              </a:xfrm>
              <a:prstGeom prst="rect">
                <a:avLst/>
              </a:prstGeom>
              <a:noFill/>
              <a:ln>
                <a:noFill/>
              </a:ln>
            </p:spPr>
            <p:txBody>
              <a:bodyPr wrap="none" lIns="0" tIns="0" rIns="0" bIns="0" anchor="ctr">
                <a:norm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5400" kern="0" dirty="0" smtClean="0">
                    <a:solidFill>
                      <a:srgbClr val="7951ED"/>
                    </a:solidFill>
                    <a:latin typeface="Century Gothic" panose="020B0502020202020204" pitchFamily="34" charset="0"/>
                    <a:ea typeface="微软雅黑"/>
                  </a:rPr>
                  <a:t>52</a:t>
                </a:r>
                <a:endParaRPr kumimoji="0" lang="en-US" sz="5400" b="0" i="0" u="none" strike="noStrike" kern="0" cap="none" spc="0" normalizeH="0" baseline="0" noProof="0" dirty="0" smtClean="0">
                  <a:ln>
                    <a:noFill/>
                  </a:ln>
                  <a:solidFill>
                    <a:srgbClr val="7951ED"/>
                  </a:solidFill>
                  <a:effectLst/>
                  <a:uLnTx/>
                  <a:uFillTx/>
                  <a:latin typeface="Century Gothic" panose="020B0502020202020204" pitchFamily="34" charset="0"/>
                  <a:ea typeface="微软雅黑"/>
                </a:endParaRPr>
              </a:p>
            </p:txBody>
          </p:sp>
          <p:sp>
            <p:nvSpPr>
              <p:cNvPr id="44" name="ïṡ1iďé"/>
              <p:cNvSpPr/>
              <p:nvPr/>
            </p:nvSpPr>
            <p:spPr bwMode="auto">
              <a:xfrm>
                <a:off x="1701716" y="4955928"/>
                <a:ext cx="365125" cy="492125"/>
              </a:xfrm>
              <a:prstGeom prst="rect">
                <a:avLst/>
              </a:prstGeom>
              <a:noFill/>
              <a:ln>
                <a:noFill/>
              </a:ln>
            </p:spPr>
            <p:txBody>
              <a:bodyPr wrap="none" lIns="0" tIns="0" rIns="0" bIns="0" anchor="ctr">
                <a:norm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rgbClr val="7951ED"/>
                    </a:solidFill>
                    <a:effectLst/>
                    <a:uLnTx/>
                    <a:uFillTx/>
                    <a:latin typeface="Arial"/>
                    <a:ea typeface="微软雅黑"/>
                  </a:rPr>
                  <a:t>%</a:t>
                </a:r>
              </a:p>
            </p:txBody>
          </p:sp>
          <p:cxnSp>
            <p:nvCxnSpPr>
              <p:cNvPr id="45" name="直接连接符 44"/>
              <p:cNvCxnSpPr/>
              <p:nvPr/>
            </p:nvCxnSpPr>
            <p:spPr>
              <a:xfrm>
                <a:off x="2096043" y="4955928"/>
                <a:ext cx="0" cy="777328"/>
              </a:xfrm>
              <a:prstGeom prst="line">
                <a:avLst/>
              </a:prstGeom>
              <a:noFill/>
              <a:ln w="3175" cap="rnd" cmpd="sng" algn="ctr">
                <a:solidFill>
                  <a:srgbClr val="FFFFFF">
                    <a:lumMod val="85000"/>
                  </a:srgbClr>
                </a:solidFill>
                <a:prstDash val="solid"/>
                <a:round/>
                <a:headEnd type="none"/>
                <a:tailEnd type="none" w="med" len="med"/>
              </a:ln>
              <a:effectLst/>
            </p:spPr>
          </p:cxnSp>
        </p:grpSp>
        <p:grpSp>
          <p:nvGrpSpPr>
            <p:cNvPr id="40" name="组合 39"/>
            <p:cNvGrpSpPr/>
            <p:nvPr/>
          </p:nvGrpSpPr>
          <p:grpSpPr>
            <a:xfrm>
              <a:off x="2433536" y="2613353"/>
              <a:ext cx="3575232" cy="851900"/>
              <a:chOff x="1085274" y="2349127"/>
              <a:chExt cx="3575232" cy="851900"/>
            </a:xfrm>
          </p:grpSpPr>
          <p:sp>
            <p:nvSpPr>
              <p:cNvPr id="41" name="文本框 40"/>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7951ED"/>
                    </a:solidFill>
                    <a:effectLst/>
                    <a:uLnTx/>
                    <a:uFillTx/>
                    <a:latin typeface="Century Gothic" panose="020B0502020202020204" pitchFamily="34" charset="0"/>
                    <a:ea typeface="微软雅黑"/>
                  </a:rPr>
                  <a:t>标题文字添加</a:t>
                </a:r>
              </a:p>
            </p:txBody>
          </p:sp>
          <p:sp>
            <p:nvSpPr>
              <p:cNvPr id="42" name="文本框 41"/>
              <p:cNvSpPr txBox="1"/>
              <p:nvPr/>
            </p:nvSpPr>
            <p:spPr>
              <a:xfrm>
                <a:off x="1085274" y="2687681"/>
                <a:ext cx="3575232" cy="513346"/>
              </a:xfrm>
              <a:prstGeom prst="rect">
                <a:avLst/>
              </a:prstGeom>
              <a:noFill/>
            </p:spPr>
            <p:txBody>
              <a:bodyPr wrap="square" rtlCol="0">
                <a:spAutoFit/>
                <a:scene3d>
                  <a:camera prst="orthographicFront"/>
                  <a:lightRig rig="threePt" dir="t"/>
                </a:scene3d>
                <a:sp3d contourW="12700"/>
              </a:bodyPr>
              <a:lstStyle/>
              <a:p>
                <a:pPr marL="0" marR="0" lvl="0" indent="0" algn="just" defTabSz="457200" eaLnBrk="1" fontAlgn="auto" latinLnBrk="0" hangingPunct="1">
                  <a:lnSpc>
                    <a:spcPct val="114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lumMod val="50000"/>
                        <a:lumOff val="50000"/>
                      </a:srgbClr>
                    </a:solidFill>
                    <a:effectLst/>
                    <a:uLnTx/>
                    <a:uFillTx/>
                    <a:latin typeface="Century Gothic" panose="020B0502020202020204" pitchFamily="34" charset="0"/>
                    <a:ea typeface="微软雅黑"/>
                  </a:rPr>
                  <a:t>print the presentation and make it film to be used in a wider field</a:t>
                </a:r>
              </a:p>
            </p:txBody>
          </p:sp>
        </p:grpSp>
      </p:grpSp>
      <p:grpSp>
        <p:nvGrpSpPr>
          <p:cNvPr id="46" name="组合 45"/>
          <p:cNvGrpSpPr/>
          <p:nvPr/>
        </p:nvGrpSpPr>
        <p:grpSpPr>
          <a:xfrm>
            <a:off x="975201" y="3796396"/>
            <a:ext cx="4856143" cy="1032102"/>
            <a:chOff x="1152625" y="4042056"/>
            <a:chExt cx="4856143" cy="1032102"/>
          </a:xfrm>
        </p:grpSpPr>
        <p:grpSp>
          <p:nvGrpSpPr>
            <p:cNvPr id="47" name="ïṩlíḓe"/>
            <p:cNvGrpSpPr/>
            <p:nvPr/>
          </p:nvGrpSpPr>
          <p:grpSpPr>
            <a:xfrm>
              <a:off x="1152625" y="4042056"/>
              <a:ext cx="1190855" cy="1009650"/>
              <a:chOff x="905188" y="4738440"/>
              <a:chExt cx="1190855" cy="1009650"/>
            </a:xfrm>
          </p:grpSpPr>
          <p:sp>
            <p:nvSpPr>
              <p:cNvPr id="51" name="iśļïďê"/>
              <p:cNvSpPr/>
              <p:nvPr/>
            </p:nvSpPr>
            <p:spPr bwMode="auto">
              <a:xfrm>
                <a:off x="905188" y="4738440"/>
                <a:ext cx="964142" cy="1009650"/>
              </a:xfrm>
              <a:prstGeom prst="rect">
                <a:avLst/>
              </a:prstGeom>
              <a:noFill/>
              <a:ln>
                <a:noFill/>
              </a:ln>
            </p:spPr>
            <p:txBody>
              <a:bodyPr wrap="none" lIns="0" tIns="0" rIns="0" bIns="0" anchor="ctr">
                <a:norm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rgbClr val="7951ED"/>
                    </a:solidFill>
                    <a:effectLst/>
                    <a:uLnTx/>
                    <a:uFillTx/>
                    <a:latin typeface="Century Gothic" panose="020B0502020202020204" pitchFamily="34" charset="0"/>
                    <a:ea typeface="微软雅黑"/>
                  </a:rPr>
                  <a:t>38</a:t>
                </a:r>
              </a:p>
            </p:txBody>
          </p:sp>
          <p:sp>
            <p:nvSpPr>
              <p:cNvPr id="52" name="ïṣ1ïḋe"/>
              <p:cNvSpPr/>
              <p:nvPr/>
            </p:nvSpPr>
            <p:spPr bwMode="auto">
              <a:xfrm>
                <a:off x="1701716" y="4955928"/>
                <a:ext cx="365125" cy="492125"/>
              </a:xfrm>
              <a:prstGeom prst="rect">
                <a:avLst/>
              </a:prstGeom>
              <a:noFill/>
              <a:ln>
                <a:noFill/>
              </a:ln>
            </p:spPr>
            <p:txBody>
              <a:bodyPr wrap="none" lIns="0" tIns="0" rIns="0" bIns="0" anchor="ctr">
                <a:norm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rgbClr val="7951ED"/>
                    </a:solidFill>
                    <a:effectLst/>
                    <a:uLnTx/>
                    <a:uFillTx/>
                    <a:latin typeface="Arial"/>
                    <a:ea typeface="微软雅黑"/>
                  </a:rPr>
                  <a:t>%</a:t>
                </a:r>
              </a:p>
            </p:txBody>
          </p:sp>
          <p:cxnSp>
            <p:nvCxnSpPr>
              <p:cNvPr id="53" name="直接连接符 52"/>
              <p:cNvCxnSpPr/>
              <p:nvPr/>
            </p:nvCxnSpPr>
            <p:spPr>
              <a:xfrm>
                <a:off x="2096043" y="4955928"/>
                <a:ext cx="0" cy="777328"/>
              </a:xfrm>
              <a:prstGeom prst="line">
                <a:avLst/>
              </a:prstGeom>
              <a:noFill/>
              <a:ln w="3175" cap="rnd" cmpd="sng" algn="ctr">
                <a:solidFill>
                  <a:srgbClr val="FFFFFF">
                    <a:lumMod val="85000"/>
                  </a:srgbClr>
                </a:solidFill>
                <a:prstDash val="solid"/>
                <a:round/>
                <a:headEnd type="none"/>
                <a:tailEnd type="none" w="med" len="med"/>
              </a:ln>
              <a:effectLst/>
            </p:spPr>
          </p:cxnSp>
        </p:grpSp>
        <p:grpSp>
          <p:nvGrpSpPr>
            <p:cNvPr id="48" name="组合 47"/>
            <p:cNvGrpSpPr/>
            <p:nvPr/>
          </p:nvGrpSpPr>
          <p:grpSpPr>
            <a:xfrm>
              <a:off x="2433536" y="4222258"/>
              <a:ext cx="3575232" cy="851900"/>
              <a:chOff x="1085274" y="2349127"/>
              <a:chExt cx="3575232" cy="851900"/>
            </a:xfrm>
          </p:grpSpPr>
          <p:sp>
            <p:nvSpPr>
              <p:cNvPr id="49" name="文本框 48"/>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7951ED"/>
                    </a:solidFill>
                    <a:effectLst/>
                    <a:uLnTx/>
                    <a:uFillTx/>
                    <a:latin typeface="Century Gothic" panose="020B0502020202020204" pitchFamily="34" charset="0"/>
                    <a:ea typeface="微软雅黑"/>
                  </a:rPr>
                  <a:t>标题文字添加</a:t>
                </a:r>
              </a:p>
            </p:txBody>
          </p:sp>
          <p:sp>
            <p:nvSpPr>
              <p:cNvPr id="50" name="文本框 49"/>
              <p:cNvSpPr txBox="1"/>
              <p:nvPr/>
            </p:nvSpPr>
            <p:spPr>
              <a:xfrm>
                <a:off x="1085274" y="2687681"/>
                <a:ext cx="3575232" cy="513346"/>
              </a:xfrm>
              <a:prstGeom prst="rect">
                <a:avLst/>
              </a:prstGeom>
              <a:noFill/>
            </p:spPr>
            <p:txBody>
              <a:bodyPr wrap="square" rtlCol="0">
                <a:spAutoFit/>
                <a:scene3d>
                  <a:camera prst="orthographicFront"/>
                  <a:lightRig rig="threePt" dir="t"/>
                </a:scene3d>
                <a:sp3d contourW="12700"/>
              </a:bodyPr>
              <a:lstStyle/>
              <a:p>
                <a:pPr marL="0" marR="0" lvl="0" indent="0" algn="just" defTabSz="457200" eaLnBrk="1" fontAlgn="auto" latinLnBrk="0" hangingPunct="1">
                  <a:lnSpc>
                    <a:spcPct val="114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lumMod val="50000"/>
                        <a:lumOff val="50000"/>
                      </a:srgbClr>
                    </a:solidFill>
                    <a:effectLst/>
                    <a:uLnTx/>
                    <a:uFillTx/>
                    <a:latin typeface="Century Gothic" panose="020B0502020202020204" pitchFamily="34" charset="0"/>
                    <a:ea typeface="微软雅黑"/>
                  </a:rPr>
                  <a:t>print the presentation and make it film to be used in a wider field</a:t>
                </a:r>
              </a:p>
            </p:txBody>
          </p:sp>
        </p:grpSp>
      </p:gr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7924" r="7970"/>
          <a:stretch/>
        </p:blipFill>
        <p:spPr>
          <a:xfrm>
            <a:off x="6176230" y="1286931"/>
            <a:ext cx="5227972" cy="4356644"/>
          </a:xfrm>
          <a:prstGeom prst="rect">
            <a:avLst/>
          </a:prstGeom>
        </p:spPr>
      </p:pic>
    </p:spTree>
    <p:extLst>
      <p:ext uri="{BB962C8B-B14F-4D97-AF65-F5344CB8AC3E}">
        <p14:creationId xmlns:p14="http://schemas.microsoft.com/office/powerpoint/2010/main" val="4277772227"/>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000"/>
                                        <p:tgtEl>
                                          <p:spTgt spid="3"/>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1000"/>
                                        <p:tgtEl>
                                          <p:spTgt spid="46"/>
                                        </p:tgtEl>
                                      </p:cBhvr>
                                    </p:animEffect>
                                    <p:anim calcmode="lin" valueType="num">
                                      <p:cBhvr>
                                        <p:cTn id="17" dur="1000" fill="hold"/>
                                        <p:tgtEl>
                                          <p:spTgt spid="46"/>
                                        </p:tgtEl>
                                        <p:attrNameLst>
                                          <p:attrName>ppt_x</p:attrName>
                                        </p:attrNameLst>
                                      </p:cBhvr>
                                      <p:tavLst>
                                        <p:tav tm="0">
                                          <p:val>
                                            <p:strVal val="#ppt_x"/>
                                          </p:val>
                                        </p:tav>
                                        <p:tav tm="100000">
                                          <p:val>
                                            <p:strVal val="#ppt_x"/>
                                          </p:val>
                                        </p:tav>
                                      </p:tavLst>
                                    </p:anim>
                                    <p:anim calcmode="lin" valueType="num">
                                      <p:cBhvr>
                                        <p:cTn id="18" dur="1000" fill="hold"/>
                                        <p:tgtEl>
                                          <p:spTgt spid="4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7" name="组合 6"/>
          <p:cNvGrpSpPr/>
          <p:nvPr/>
        </p:nvGrpSpPr>
        <p:grpSpPr>
          <a:xfrm>
            <a:off x="1624486" y="4028876"/>
            <a:ext cx="2329282" cy="1298429"/>
            <a:chOff x="1624486" y="4192638"/>
            <a:chExt cx="2329282" cy="1298429"/>
          </a:xfrm>
        </p:grpSpPr>
        <p:sp>
          <p:nvSpPr>
            <p:cNvPr id="26" name="圆角矩形 25"/>
            <p:cNvSpPr/>
            <p:nvPr/>
          </p:nvSpPr>
          <p:spPr>
            <a:xfrm>
              <a:off x="1965278" y="4207370"/>
              <a:ext cx="1679986" cy="339867"/>
            </a:xfrm>
            <a:prstGeom prst="roundRect">
              <a:avLst>
                <a:gd name="adj" fmla="val 50000"/>
              </a:avLst>
            </a:pr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2" name="组合 151"/>
            <p:cNvGrpSpPr/>
            <p:nvPr/>
          </p:nvGrpSpPr>
          <p:grpSpPr>
            <a:xfrm>
              <a:off x="1624486" y="4192638"/>
              <a:ext cx="2329282" cy="1298429"/>
              <a:chOff x="1769578" y="2349127"/>
              <a:chExt cx="2329282" cy="1298429"/>
            </a:xfrm>
          </p:grpSpPr>
          <p:sp>
            <p:nvSpPr>
              <p:cNvPr id="154" name="文本框 153"/>
              <p:cNvSpPr txBox="1"/>
              <p:nvPr/>
            </p:nvSpPr>
            <p:spPr>
              <a:xfrm>
                <a:off x="1769578" y="2783217"/>
                <a:ext cx="2329282" cy="864339"/>
              </a:xfrm>
              <a:prstGeom prst="rect">
                <a:avLst/>
              </a:prstGeom>
              <a:noFill/>
            </p:spPr>
            <p:txBody>
              <a:bodyPr wrap="square" rtlCol="0">
                <a:spAutoFit/>
                <a:scene3d>
                  <a:camera prst="orthographicFront"/>
                  <a:lightRig rig="threePt" dir="t"/>
                </a:scene3d>
                <a:sp3d contourW="12700"/>
              </a:bodyPr>
              <a:lstStyle/>
              <a:p>
                <a:pPr algn="ctr" defTabSz="457200">
                  <a:lnSpc>
                    <a:spcPct val="114000"/>
                  </a:lnSpc>
                </a:pPr>
                <a:r>
                  <a:rPr lang="en-US" altLang="zh-CN" sz="1100" dirty="0">
                    <a:solidFill>
                      <a:srgbClr val="000000">
                        <a:lumMod val="50000"/>
                        <a:lumOff val="50000"/>
                      </a:srgbClr>
                    </a:solidFill>
                    <a:latin typeface="Century Gothic" panose="020B0502020202020204" pitchFamily="34" charset="0"/>
                    <a:ea typeface="微软雅黑"/>
                  </a:rPr>
                  <a:t>The user can demonstrate on a projector or computer, or </a:t>
                </a:r>
                <a:r>
                  <a:rPr lang="en-US" altLang="zh-CN" sz="1100" dirty="0" smtClean="0">
                    <a:solidFill>
                      <a:srgbClr val="000000">
                        <a:lumMod val="50000"/>
                        <a:lumOff val="50000"/>
                      </a:srgbClr>
                    </a:solidFill>
                    <a:latin typeface="Century Gothic" panose="020B0502020202020204" pitchFamily="34" charset="0"/>
                    <a:ea typeface="微软雅黑"/>
                  </a:rPr>
                  <a:t>presentation </a:t>
                </a:r>
                <a:r>
                  <a:rPr lang="en-US" altLang="zh-CN" sz="1100" dirty="0">
                    <a:solidFill>
                      <a:srgbClr val="000000">
                        <a:lumMod val="50000"/>
                        <a:lumOff val="50000"/>
                      </a:srgbClr>
                    </a:solidFill>
                    <a:latin typeface="Century Gothic" panose="020B0502020202020204" pitchFamily="34" charset="0"/>
                    <a:ea typeface="微软雅黑"/>
                  </a:rPr>
                  <a:t>and make it </a:t>
                </a:r>
                <a:r>
                  <a:rPr lang="en-US" altLang="zh-CN" sz="1100" dirty="0" smtClean="0">
                    <a:solidFill>
                      <a:srgbClr val="000000">
                        <a:lumMod val="50000"/>
                        <a:lumOff val="50000"/>
                      </a:srgbClr>
                    </a:solidFill>
                    <a:latin typeface="Century Gothic" panose="020B0502020202020204" pitchFamily="34" charset="0"/>
                    <a:ea typeface="微软雅黑"/>
                  </a:rPr>
                  <a:t>film </a:t>
                </a:r>
                <a:r>
                  <a:rPr lang="en-US" altLang="zh-CN" sz="1100" dirty="0">
                    <a:solidFill>
                      <a:srgbClr val="000000">
                        <a:lumMod val="50000"/>
                        <a:lumOff val="50000"/>
                      </a:srgbClr>
                    </a:solidFill>
                    <a:latin typeface="Century Gothic" panose="020B0502020202020204" pitchFamily="34" charset="0"/>
                    <a:ea typeface="微软雅黑"/>
                  </a:rPr>
                  <a:t>to be used in a wider field</a:t>
                </a:r>
              </a:p>
            </p:txBody>
          </p:sp>
          <p:sp>
            <p:nvSpPr>
              <p:cNvPr id="153" name="文本框 152"/>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defTabSz="457200"/>
                <a:r>
                  <a:rPr lang="zh-CN" altLang="en-US" b="1" dirty="0" smtClean="0">
                    <a:solidFill>
                      <a:schemeClr val="bg1"/>
                    </a:solidFill>
                    <a:latin typeface="思源黑体 CN Regular" panose="020B0500000000000000" pitchFamily="34" charset="-122"/>
                    <a:ea typeface="思源黑体 CN Regular" panose="020B0500000000000000" pitchFamily="34" charset="-122"/>
                  </a:rPr>
                  <a:t>标题文字添加</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grpSp>
      </p:grpSp>
      <p:sp>
        <p:nvSpPr>
          <p:cNvPr id="171" name="文本框 170"/>
          <p:cNvSpPr txBox="1"/>
          <p:nvPr/>
        </p:nvSpPr>
        <p:spPr>
          <a:xfrm>
            <a:off x="5266285" y="811777"/>
            <a:ext cx="1659429" cy="523220"/>
          </a:xfrm>
          <a:prstGeom prst="rect">
            <a:avLst/>
          </a:prstGeom>
          <a:noFill/>
        </p:spPr>
        <p:txBody>
          <a:bodyPr wrap="none" rtlCol="0">
            <a:spAutoFit/>
            <a:scene3d>
              <a:camera prst="orthographicFront"/>
              <a:lightRig rig="threePt" dir="t"/>
            </a:scene3d>
            <a:sp3d contourW="12700"/>
          </a:bodyPr>
          <a:lstStyle/>
          <a:p>
            <a:pPr algn="dist" defTabSz="457200"/>
            <a:r>
              <a:rPr lang="zh-CN" altLang="en-US" sz="2800" b="1"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输入标题</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7365" y="2034424"/>
            <a:ext cx="2078349" cy="180366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994" y="2356532"/>
            <a:ext cx="2328670" cy="144173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8791" y="2247220"/>
            <a:ext cx="2134977" cy="1590873"/>
          </a:xfrm>
          <a:prstGeom prst="rect">
            <a:avLst/>
          </a:prstGeom>
        </p:spPr>
      </p:pic>
      <p:grpSp>
        <p:nvGrpSpPr>
          <p:cNvPr id="13" name="组合 12"/>
          <p:cNvGrpSpPr/>
          <p:nvPr/>
        </p:nvGrpSpPr>
        <p:grpSpPr>
          <a:xfrm>
            <a:off x="4847365" y="4028876"/>
            <a:ext cx="2329282" cy="1298429"/>
            <a:chOff x="1624486" y="4192638"/>
            <a:chExt cx="2329282" cy="1298429"/>
          </a:xfrm>
        </p:grpSpPr>
        <p:sp>
          <p:nvSpPr>
            <p:cNvPr id="14" name="圆角矩形 13"/>
            <p:cNvSpPr/>
            <p:nvPr/>
          </p:nvSpPr>
          <p:spPr>
            <a:xfrm>
              <a:off x="1965278" y="4207370"/>
              <a:ext cx="1679986" cy="339867"/>
            </a:xfrm>
            <a:prstGeom prst="roundRect">
              <a:avLst>
                <a:gd name="adj" fmla="val 50000"/>
              </a:avLst>
            </a:pr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624486" y="4192638"/>
              <a:ext cx="2329282" cy="1298429"/>
              <a:chOff x="1769578" y="2349127"/>
              <a:chExt cx="2329282" cy="1298429"/>
            </a:xfrm>
          </p:grpSpPr>
          <p:sp>
            <p:nvSpPr>
              <p:cNvPr id="16" name="文本框 15"/>
              <p:cNvSpPr txBox="1"/>
              <p:nvPr/>
            </p:nvSpPr>
            <p:spPr>
              <a:xfrm>
                <a:off x="1769578" y="2783217"/>
                <a:ext cx="2329282" cy="864339"/>
              </a:xfrm>
              <a:prstGeom prst="rect">
                <a:avLst/>
              </a:prstGeom>
              <a:noFill/>
            </p:spPr>
            <p:txBody>
              <a:bodyPr wrap="square" rtlCol="0">
                <a:spAutoFit/>
                <a:scene3d>
                  <a:camera prst="orthographicFront"/>
                  <a:lightRig rig="threePt" dir="t"/>
                </a:scene3d>
                <a:sp3d contourW="12700"/>
              </a:bodyPr>
              <a:lstStyle/>
              <a:p>
                <a:pPr algn="ctr" defTabSz="457200">
                  <a:lnSpc>
                    <a:spcPct val="114000"/>
                  </a:lnSpc>
                </a:pPr>
                <a:r>
                  <a:rPr lang="en-US" altLang="zh-CN" sz="1100" dirty="0">
                    <a:solidFill>
                      <a:srgbClr val="000000">
                        <a:lumMod val="50000"/>
                        <a:lumOff val="50000"/>
                      </a:srgbClr>
                    </a:solidFill>
                    <a:latin typeface="Century Gothic" panose="020B0502020202020204" pitchFamily="34" charset="0"/>
                    <a:ea typeface="微软雅黑"/>
                  </a:rPr>
                  <a:t>The user can demonstrate on a projector or computer, or </a:t>
                </a:r>
                <a:r>
                  <a:rPr lang="en-US" altLang="zh-CN" sz="1100" dirty="0" smtClean="0">
                    <a:solidFill>
                      <a:srgbClr val="000000">
                        <a:lumMod val="50000"/>
                        <a:lumOff val="50000"/>
                      </a:srgbClr>
                    </a:solidFill>
                    <a:latin typeface="Century Gothic" panose="020B0502020202020204" pitchFamily="34" charset="0"/>
                    <a:ea typeface="微软雅黑"/>
                  </a:rPr>
                  <a:t>presentation </a:t>
                </a:r>
                <a:r>
                  <a:rPr lang="en-US" altLang="zh-CN" sz="1100" dirty="0">
                    <a:solidFill>
                      <a:srgbClr val="000000">
                        <a:lumMod val="50000"/>
                        <a:lumOff val="50000"/>
                      </a:srgbClr>
                    </a:solidFill>
                    <a:latin typeface="Century Gothic" panose="020B0502020202020204" pitchFamily="34" charset="0"/>
                    <a:ea typeface="微软雅黑"/>
                  </a:rPr>
                  <a:t>and make it </a:t>
                </a:r>
                <a:r>
                  <a:rPr lang="en-US" altLang="zh-CN" sz="1100" dirty="0" smtClean="0">
                    <a:solidFill>
                      <a:srgbClr val="000000">
                        <a:lumMod val="50000"/>
                        <a:lumOff val="50000"/>
                      </a:srgbClr>
                    </a:solidFill>
                    <a:latin typeface="Century Gothic" panose="020B0502020202020204" pitchFamily="34" charset="0"/>
                    <a:ea typeface="微软雅黑"/>
                  </a:rPr>
                  <a:t>film </a:t>
                </a:r>
                <a:r>
                  <a:rPr lang="en-US" altLang="zh-CN" sz="1100" dirty="0">
                    <a:solidFill>
                      <a:srgbClr val="000000">
                        <a:lumMod val="50000"/>
                        <a:lumOff val="50000"/>
                      </a:srgbClr>
                    </a:solidFill>
                    <a:latin typeface="Century Gothic" panose="020B0502020202020204" pitchFamily="34" charset="0"/>
                    <a:ea typeface="微软雅黑"/>
                  </a:rPr>
                  <a:t>to be used in a wider field</a:t>
                </a:r>
              </a:p>
            </p:txBody>
          </p:sp>
          <p:sp>
            <p:nvSpPr>
              <p:cNvPr id="17" name="文本框 16"/>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defTabSz="457200"/>
                <a:r>
                  <a:rPr lang="zh-CN" altLang="en-US" b="1" dirty="0" smtClean="0">
                    <a:solidFill>
                      <a:schemeClr val="bg1"/>
                    </a:solidFill>
                    <a:latin typeface="思源黑体 CN Regular" panose="020B0500000000000000" pitchFamily="34" charset="-122"/>
                    <a:ea typeface="思源黑体 CN Regular" panose="020B0500000000000000" pitchFamily="34" charset="-122"/>
                  </a:rPr>
                  <a:t>标题文字添加</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grpSp>
      </p:grpSp>
      <p:grpSp>
        <p:nvGrpSpPr>
          <p:cNvPr id="18" name="组合 17"/>
          <p:cNvGrpSpPr/>
          <p:nvPr/>
        </p:nvGrpSpPr>
        <p:grpSpPr>
          <a:xfrm>
            <a:off x="8166242" y="4043608"/>
            <a:ext cx="2329282" cy="1298429"/>
            <a:chOff x="1624486" y="4192638"/>
            <a:chExt cx="2329282" cy="1298429"/>
          </a:xfrm>
        </p:grpSpPr>
        <p:sp>
          <p:nvSpPr>
            <p:cNvPr id="19" name="圆角矩形 18"/>
            <p:cNvSpPr/>
            <p:nvPr/>
          </p:nvSpPr>
          <p:spPr>
            <a:xfrm>
              <a:off x="1965278" y="4207370"/>
              <a:ext cx="1679986" cy="339867"/>
            </a:xfrm>
            <a:prstGeom prst="roundRect">
              <a:avLst>
                <a:gd name="adj" fmla="val 50000"/>
              </a:avLst>
            </a:pr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624486" y="4192638"/>
              <a:ext cx="2329282" cy="1298429"/>
              <a:chOff x="1769578" y="2349127"/>
              <a:chExt cx="2329282" cy="1298429"/>
            </a:xfrm>
          </p:grpSpPr>
          <p:sp>
            <p:nvSpPr>
              <p:cNvPr id="21" name="文本框 20"/>
              <p:cNvSpPr txBox="1"/>
              <p:nvPr/>
            </p:nvSpPr>
            <p:spPr>
              <a:xfrm>
                <a:off x="1769578" y="2783217"/>
                <a:ext cx="2329282" cy="864339"/>
              </a:xfrm>
              <a:prstGeom prst="rect">
                <a:avLst/>
              </a:prstGeom>
              <a:noFill/>
            </p:spPr>
            <p:txBody>
              <a:bodyPr wrap="square" rtlCol="0">
                <a:spAutoFit/>
                <a:scene3d>
                  <a:camera prst="orthographicFront"/>
                  <a:lightRig rig="threePt" dir="t"/>
                </a:scene3d>
                <a:sp3d contourW="12700"/>
              </a:bodyPr>
              <a:lstStyle/>
              <a:p>
                <a:pPr algn="ctr" defTabSz="457200">
                  <a:lnSpc>
                    <a:spcPct val="114000"/>
                  </a:lnSpc>
                </a:pPr>
                <a:r>
                  <a:rPr lang="en-US" altLang="zh-CN" sz="1100" dirty="0">
                    <a:solidFill>
                      <a:srgbClr val="000000">
                        <a:lumMod val="50000"/>
                        <a:lumOff val="50000"/>
                      </a:srgbClr>
                    </a:solidFill>
                    <a:latin typeface="Century Gothic" panose="020B0502020202020204" pitchFamily="34" charset="0"/>
                    <a:ea typeface="微软雅黑"/>
                  </a:rPr>
                  <a:t>The user can demonstrate on a projector or computer, or </a:t>
                </a:r>
                <a:r>
                  <a:rPr lang="en-US" altLang="zh-CN" sz="1100" dirty="0" smtClean="0">
                    <a:solidFill>
                      <a:srgbClr val="000000">
                        <a:lumMod val="50000"/>
                        <a:lumOff val="50000"/>
                      </a:srgbClr>
                    </a:solidFill>
                    <a:latin typeface="Century Gothic" panose="020B0502020202020204" pitchFamily="34" charset="0"/>
                    <a:ea typeface="微软雅黑"/>
                  </a:rPr>
                  <a:t>presentation </a:t>
                </a:r>
                <a:r>
                  <a:rPr lang="en-US" altLang="zh-CN" sz="1100" dirty="0">
                    <a:solidFill>
                      <a:srgbClr val="000000">
                        <a:lumMod val="50000"/>
                        <a:lumOff val="50000"/>
                      </a:srgbClr>
                    </a:solidFill>
                    <a:latin typeface="Century Gothic" panose="020B0502020202020204" pitchFamily="34" charset="0"/>
                    <a:ea typeface="微软雅黑"/>
                  </a:rPr>
                  <a:t>and make it </a:t>
                </a:r>
                <a:r>
                  <a:rPr lang="en-US" altLang="zh-CN" sz="1100" dirty="0" smtClean="0">
                    <a:solidFill>
                      <a:srgbClr val="000000">
                        <a:lumMod val="50000"/>
                        <a:lumOff val="50000"/>
                      </a:srgbClr>
                    </a:solidFill>
                    <a:latin typeface="Century Gothic" panose="020B0502020202020204" pitchFamily="34" charset="0"/>
                    <a:ea typeface="微软雅黑"/>
                  </a:rPr>
                  <a:t>film </a:t>
                </a:r>
                <a:r>
                  <a:rPr lang="en-US" altLang="zh-CN" sz="1100" dirty="0">
                    <a:solidFill>
                      <a:srgbClr val="000000">
                        <a:lumMod val="50000"/>
                        <a:lumOff val="50000"/>
                      </a:srgbClr>
                    </a:solidFill>
                    <a:latin typeface="Century Gothic" panose="020B0502020202020204" pitchFamily="34" charset="0"/>
                    <a:ea typeface="微软雅黑"/>
                  </a:rPr>
                  <a:t>to be used in a wider field</a:t>
                </a:r>
              </a:p>
            </p:txBody>
          </p:sp>
          <p:sp>
            <p:nvSpPr>
              <p:cNvPr id="22" name="文本框 21"/>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defTabSz="457200"/>
                <a:r>
                  <a:rPr lang="zh-CN" altLang="en-US" b="1" dirty="0" smtClean="0">
                    <a:solidFill>
                      <a:schemeClr val="bg1"/>
                    </a:solidFill>
                    <a:latin typeface="思源黑体 CN Regular" panose="020B0500000000000000" pitchFamily="34" charset="-122"/>
                    <a:ea typeface="思源黑体 CN Regular" panose="020B0500000000000000" pitchFamily="34" charset="-122"/>
                  </a:rPr>
                  <a:t>标题文字添加</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grpSp>
      </p:grpSp>
      <p:sp>
        <p:nvSpPr>
          <p:cNvPr id="30" name="文本框 29"/>
          <p:cNvSpPr txBox="1"/>
          <p:nvPr/>
        </p:nvSpPr>
        <p:spPr>
          <a:xfrm>
            <a:off x="4115196" y="1264429"/>
            <a:ext cx="3961607" cy="246221"/>
          </a:xfrm>
          <a:prstGeom prst="rect">
            <a:avLst/>
          </a:prstGeom>
          <a:noFill/>
        </p:spPr>
        <p:txBody>
          <a:bodyPr wrap="square" rtlCol="0">
            <a:spAutoFit/>
            <a:scene3d>
              <a:camera prst="orthographicFront"/>
              <a:lightRig rig="threePt" dir="t"/>
            </a:scene3d>
            <a:sp3d contourW="12700"/>
          </a:bodyPr>
          <a:lstStyle/>
          <a:p>
            <a:pPr algn="ctr"/>
            <a:r>
              <a:rPr lang="en-US" altLang="zh-CN" sz="1000" dirty="0" smtClean="0">
                <a:solidFill>
                  <a:schemeClr val="bg1">
                    <a:lumMod val="65000"/>
                  </a:schemeClr>
                </a:solidFill>
                <a:latin typeface="Century Gothic" panose="020B0502020202020204" pitchFamily="34" charset="0"/>
              </a:rPr>
              <a:t>print </a:t>
            </a:r>
            <a:r>
              <a:rPr lang="en-US" altLang="zh-CN" sz="1000" dirty="0">
                <a:solidFill>
                  <a:schemeClr val="bg1">
                    <a:lumMod val="65000"/>
                  </a:schemeClr>
                </a:solidFill>
                <a:latin typeface="Century Gothic" panose="020B0502020202020204" pitchFamily="34" charset="0"/>
              </a:rPr>
              <a:t>the presentation and make it into a </a:t>
            </a:r>
            <a:r>
              <a:rPr lang="en-US" altLang="zh-CN" sz="1000" dirty="0" smtClean="0">
                <a:solidFill>
                  <a:schemeClr val="bg1">
                    <a:lumMod val="65000"/>
                  </a:schemeClr>
                </a:solidFill>
                <a:latin typeface="Century Gothic" panose="020B0502020202020204" pitchFamily="34" charset="0"/>
              </a:rPr>
              <a:t>film </a:t>
            </a:r>
            <a:r>
              <a:rPr lang="en-US" altLang="zh-CN" sz="1000" dirty="0">
                <a:solidFill>
                  <a:schemeClr val="bg1">
                    <a:lumMod val="65000"/>
                  </a:schemeClr>
                </a:solidFill>
                <a:latin typeface="Century Gothic" panose="020B0502020202020204" pitchFamily="34" charset="0"/>
              </a:rPr>
              <a:t>a wider field</a:t>
            </a:r>
          </a:p>
        </p:txBody>
      </p:sp>
    </p:spTree>
    <p:extLst>
      <p:ext uri="{BB962C8B-B14F-4D97-AF65-F5344CB8AC3E}">
        <p14:creationId xmlns:p14="http://schemas.microsoft.com/office/powerpoint/2010/main" val="1747016319"/>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arn(inVertical)">
                                      <p:cBhvr>
                                        <p:cTn id="7" dur="1000"/>
                                        <p:tgtEl>
                                          <p:spTgt spid="17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10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10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1000"/>
                                        <p:tgtEl>
                                          <p:spTgt spid="3"/>
                                        </p:tgtEl>
                                      </p:cBhvr>
                                    </p:animEffect>
                                  </p:childTnLst>
                                </p:cTn>
                              </p:par>
                              <p:par>
                                <p:cTn id="19" presetID="14"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75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75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94150" y="454973"/>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任意多边形 13"/>
          <p:cNvSpPr/>
          <p:nvPr/>
        </p:nvSpPr>
        <p:spPr>
          <a:xfrm rot="19772864">
            <a:off x="174190" y="816988"/>
            <a:ext cx="1265266" cy="523618"/>
          </a:xfrm>
          <a:custGeom>
            <a:avLst/>
            <a:gdLst>
              <a:gd name="connsiteX0" fmla="*/ 1149837 w 1265266"/>
              <a:gd name="connsiteY0" fmla="*/ 44713 h 523618"/>
              <a:gd name="connsiteX1" fmla="*/ 1265266 w 1265266"/>
              <a:gd name="connsiteY1" fmla="*/ 261809 h 523618"/>
              <a:gd name="connsiteX2" fmla="*/ 1265265 w 1265266"/>
              <a:gd name="connsiteY2" fmla="*/ 261809 h 523618"/>
              <a:gd name="connsiteX3" fmla="*/ 1003456 w 1265266"/>
              <a:gd name="connsiteY3" fmla="*/ 523618 h 523618"/>
              <a:gd name="connsiteX4" fmla="*/ 0 w 1265266"/>
              <a:gd name="connsiteY4" fmla="*/ 523617 h 523618"/>
              <a:gd name="connsiteX5" fmla="*/ 307847 w 1265266"/>
              <a:gd name="connsiteY5" fmla="*/ 0 h 523618"/>
              <a:gd name="connsiteX6" fmla="*/ 1003457 w 1265266"/>
              <a:gd name="connsiteY6" fmla="*/ 0 h 523618"/>
              <a:gd name="connsiteX7" fmla="*/ 1149837 w 1265266"/>
              <a:gd name="connsiteY7" fmla="*/ 44713 h 5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266" h="523618">
                <a:moveTo>
                  <a:pt x="1149837" y="44713"/>
                </a:moveTo>
                <a:cubicBezTo>
                  <a:pt x="1219479" y="91762"/>
                  <a:pt x="1265266" y="171439"/>
                  <a:pt x="1265266" y="261809"/>
                </a:cubicBezTo>
                <a:lnTo>
                  <a:pt x="1265265" y="261809"/>
                </a:lnTo>
                <a:cubicBezTo>
                  <a:pt x="1265265" y="406402"/>
                  <a:pt x="1148049" y="523618"/>
                  <a:pt x="1003456" y="523618"/>
                </a:cubicBezTo>
                <a:lnTo>
                  <a:pt x="0" y="523617"/>
                </a:lnTo>
                <a:lnTo>
                  <a:pt x="307847" y="0"/>
                </a:lnTo>
                <a:lnTo>
                  <a:pt x="1003457" y="0"/>
                </a:lnTo>
                <a:cubicBezTo>
                  <a:pt x="1057680" y="0"/>
                  <a:pt x="1108052" y="16484"/>
                  <a:pt x="1149837" y="44713"/>
                </a:cubicBezTo>
                <a:close/>
              </a:path>
            </a:pathLst>
          </a:custGeom>
          <a:solidFill>
            <a:srgbClr val="F0ECF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p:cNvSpPr txBox="1"/>
          <p:nvPr/>
        </p:nvSpPr>
        <p:spPr>
          <a:xfrm>
            <a:off x="1471771" y="2110636"/>
            <a:ext cx="2292825" cy="584775"/>
          </a:xfrm>
          <a:prstGeom prst="rect">
            <a:avLst/>
          </a:prstGeom>
          <a:noFill/>
        </p:spPr>
        <p:txBody>
          <a:bodyPr wrap="square" rtlCol="0">
            <a:spAutoFit/>
          </a:bodyPr>
          <a:lstStyle/>
          <a:p>
            <a:r>
              <a:rPr lang="zh-CN" altLang="en-US" sz="3200" dirty="0" smtClean="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第</a:t>
            </a:r>
            <a:r>
              <a:rPr lang="zh-CN" altLang="en-US" sz="3200"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三</a:t>
            </a:r>
            <a:r>
              <a:rPr lang="zh-CN" altLang="en-US" sz="3200" dirty="0" smtClean="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部分</a:t>
            </a:r>
            <a:endParaRPr lang="zh-CN" altLang="en-US" sz="3200"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1484875" y="2565792"/>
            <a:ext cx="1981656" cy="523220"/>
          </a:xfrm>
          <a:prstGeom prst="rect">
            <a:avLst/>
          </a:prstGeom>
          <a:noFill/>
        </p:spPr>
        <p:txBody>
          <a:bodyPr wrap="square" rtlCol="0">
            <a:spAutoFit/>
          </a:bodyPr>
          <a:lstStyle/>
          <a:p>
            <a:pPr algn="dist"/>
            <a:r>
              <a:rPr lang="en-US" altLang="zh-CN" sz="2800" dirty="0" smtClean="0">
                <a:solidFill>
                  <a:schemeClr val="bg2">
                    <a:lumMod val="25000"/>
                  </a:schemeClr>
                </a:solidFill>
              </a:rPr>
              <a:t>PART THREE</a:t>
            </a:r>
            <a:endParaRPr lang="zh-CN" altLang="en-US" sz="2800" dirty="0">
              <a:solidFill>
                <a:schemeClr val="bg2">
                  <a:lumMod val="25000"/>
                </a:schemeClr>
              </a:solidFill>
            </a:endParaRPr>
          </a:p>
        </p:txBody>
      </p:sp>
      <p:sp>
        <p:nvSpPr>
          <p:cNvPr id="11" name="文本框 10"/>
          <p:cNvSpPr txBox="1"/>
          <p:nvPr/>
        </p:nvSpPr>
        <p:spPr>
          <a:xfrm>
            <a:off x="1471771" y="3180926"/>
            <a:ext cx="3983554" cy="584775"/>
          </a:xfrm>
          <a:prstGeom prst="rect">
            <a:avLst/>
          </a:prstGeom>
          <a:noFill/>
        </p:spPr>
        <p:txBody>
          <a:bodyPr wrap="square" rtlCol="0">
            <a:spAutoFit/>
          </a:bodyPr>
          <a:lstStyle/>
          <a:p>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输入您的</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文字描述输入您的文字描述输入您的文字描述输入您的文字描述输入您</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的</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84874" y="3765701"/>
            <a:ext cx="3796810" cy="829073"/>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en-US" altLang="zh-CN" sz="1400" dirty="0">
                <a:solidFill>
                  <a:srgbClr val="3A455F"/>
                </a:solidFill>
                <a:latin typeface="Century Gothic" panose="020B0502020202020204" pitchFamily="34" charset="0"/>
                <a:ea typeface="微软雅黑"/>
              </a:rPr>
              <a:t>The user can demonstrate on a projector or </a:t>
            </a:r>
            <a:r>
              <a:rPr lang="en-US" altLang="zh-CN" sz="1400" dirty="0" err="1" smtClean="0">
                <a:solidFill>
                  <a:srgbClr val="3A455F"/>
                </a:solidFill>
                <a:latin typeface="Century Gothic" panose="020B0502020202020204" pitchFamily="34" charset="0"/>
                <a:ea typeface="微软雅黑"/>
              </a:rPr>
              <a:t>computer.or</a:t>
            </a:r>
            <a:r>
              <a:rPr lang="en-US" altLang="zh-CN" sz="1400" dirty="0" smtClean="0">
                <a:solidFill>
                  <a:srgbClr val="3A455F"/>
                </a:solidFill>
                <a:latin typeface="Century Gothic" panose="020B0502020202020204" pitchFamily="34" charset="0"/>
                <a:ea typeface="微软雅黑"/>
              </a:rPr>
              <a:t> presentation and make it film to be used in a wider field.</a:t>
            </a:r>
            <a:endParaRPr lang="en-US" altLang="zh-CN" sz="1400" dirty="0">
              <a:solidFill>
                <a:srgbClr val="3A455F"/>
              </a:solidFill>
              <a:latin typeface="Century Gothic" panose="020B0502020202020204" pitchFamily="34" charset="0"/>
              <a:ea typeface="微软雅黑"/>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8473" r="8378"/>
          <a:stretch/>
        </p:blipFill>
        <p:spPr>
          <a:xfrm>
            <a:off x="5720705" y="918375"/>
            <a:ext cx="5277034" cy="4525102"/>
          </a:xfrm>
          <a:prstGeom prst="rect">
            <a:avLst/>
          </a:prstGeom>
        </p:spPr>
      </p:pic>
    </p:spTree>
    <p:extLst>
      <p:ext uri="{BB962C8B-B14F-4D97-AF65-F5344CB8AC3E}">
        <p14:creationId xmlns:p14="http://schemas.microsoft.com/office/powerpoint/2010/main" val="1868388296"/>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1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1000"/>
                                        <p:tgtEl>
                                          <p:spTgt spid="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51" name="组合 50"/>
          <p:cNvGrpSpPr/>
          <p:nvPr/>
        </p:nvGrpSpPr>
        <p:grpSpPr>
          <a:xfrm>
            <a:off x="6388319" y="2307536"/>
            <a:ext cx="5175841" cy="3016555"/>
            <a:chOff x="6388319" y="2212000"/>
            <a:chExt cx="5175841" cy="3016555"/>
          </a:xfrm>
        </p:grpSpPr>
        <p:grpSp>
          <p:nvGrpSpPr>
            <p:cNvPr id="23" name="组合 22"/>
            <p:cNvGrpSpPr/>
            <p:nvPr/>
          </p:nvGrpSpPr>
          <p:grpSpPr>
            <a:xfrm>
              <a:off x="6878171" y="2213484"/>
              <a:ext cx="4685989" cy="713871"/>
              <a:chOff x="6413811" y="1974641"/>
              <a:chExt cx="4685989" cy="713871"/>
            </a:xfrm>
          </p:grpSpPr>
          <p:sp>
            <p:nvSpPr>
              <p:cNvPr id="24" name="TextBox 62"/>
              <p:cNvSpPr txBox="1"/>
              <p:nvPr/>
            </p:nvSpPr>
            <p:spPr>
              <a:xfrm>
                <a:off x="6413811" y="1974641"/>
                <a:ext cx="4685989" cy="369332"/>
              </a:xfrm>
              <a:prstGeom prst="rect">
                <a:avLst/>
              </a:prstGeom>
            </p:spPr>
            <p:txBody>
              <a:bodyPr wrap="square" rtlCol="0">
                <a:spAutoFit/>
              </a:bodyPr>
              <a:lstStyle/>
              <a:p>
                <a:pPr>
                  <a:buClr>
                    <a:srgbClr val="C35954"/>
                  </a:buClr>
                  <a:buSzPct val="120000"/>
                </a:pPr>
                <a:r>
                  <a:rPr lang="zh-CN" altLang="en-US" b="1" dirty="0" smtClean="0">
                    <a:solidFill>
                      <a:schemeClr val="bg2">
                        <a:lumMod val="25000"/>
                      </a:schemeClr>
                    </a:solidFill>
                    <a:latin typeface="思源黑体 CN Regular" panose="020B0500000000000000" pitchFamily="34" charset="-122"/>
                    <a:ea typeface="思源黑体 CN Regular" panose="020B0500000000000000" pitchFamily="34" charset="-122"/>
                  </a:rPr>
                  <a:t>点击添加标题</a:t>
                </a:r>
              </a:p>
            </p:txBody>
          </p:sp>
          <p:sp>
            <p:nvSpPr>
              <p:cNvPr id="25" name="Rectangle 3"/>
              <p:cNvSpPr txBox="1">
                <a:spLocks noChangeArrowheads="1"/>
              </p:cNvSpPr>
              <p:nvPr/>
            </p:nvSpPr>
            <p:spPr bwMode="auto">
              <a:xfrm>
                <a:off x="6528111" y="2337647"/>
                <a:ext cx="3427791" cy="350865"/>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solidFill>
                      <a:prstClr val="white">
                        <a:lumMod val="85000"/>
                      </a:prstClr>
                    </a:solidFill>
                    <a:latin typeface="微软雅黑"/>
                    <a:ea typeface="微软雅黑"/>
                  </a:rPr>
                  <a:t>您的内容打在这里，或者通过复制您的文本后，在此框中选择粘贴，并选择只保留文字</a:t>
                </a:r>
              </a:p>
            </p:txBody>
          </p:sp>
        </p:grpSp>
        <p:grpSp>
          <p:nvGrpSpPr>
            <p:cNvPr id="26" name="组合 25"/>
            <p:cNvGrpSpPr/>
            <p:nvPr/>
          </p:nvGrpSpPr>
          <p:grpSpPr>
            <a:xfrm>
              <a:off x="6878171" y="3359376"/>
              <a:ext cx="4685989" cy="713871"/>
              <a:chOff x="6413811" y="1974641"/>
              <a:chExt cx="4685989" cy="713871"/>
            </a:xfrm>
          </p:grpSpPr>
          <p:sp>
            <p:nvSpPr>
              <p:cNvPr id="27" name="TextBox 62"/>
              <p:cNvSpPr txBox="1"/>
              <p:nvPr/>
            </p:nvSpPr>
            <p:spPr>
              <a:xfrm>
                <a:off x="6413811" y="1974641"/>
                <a:ext cx="4685989" cy="369332"/>
              </a:xfrm>
              <a:prstGeom prst="rect">
                <a:avLst/>
              </a:prstGeom>
            </p:spPr>
            <p:txBody>
              <a:bodyPr wrap="square" rtlCol="0">
                <a:spAutoFit/>
              </a:bodyPr>
              <a:lstStyle>
                <a:defPPr>
                  <a:defRPr lang="zh-CN"/>
                </a:defPPr>
                <a:lvl1pPr>
                  <a:buClr>
                    <a:srgbClr val="C35954"/>
                  </a:buClr>
                  <a:buSzPct val="120000"/>
                  <a:defRPr b="1">
                    <a:solidFill>
                      <a:schemeClr val="bg2">
                        <a:lumMod val="25000"/>
                      </a:schemeClr>
                    </a:solidFill>
                    <a:latin typeface="思源黑体 CN Regular" panose="020B0500000000000000" pitchFamily="34" charset="-122"/>
                    <a:ea typeface="思源黑体 CN Regular" panose="020B0500000000000000" pitchFamily="34" charset="-122"/>
                  </a:defRPr>
                </a:lvl1pPr>
              </a:lstStyle>
              <a:p>
                <a:r>
                  <a:rPr lang="zh-CN" altLang="en-US" dirty="0"/>
                  <a:t>点击添加标题</a:t>
                </a:r>
              </a:p>
            </p:txBody>
          </p:sp>
          <p:sp>
            <p:nvSpPr>
              <p:cNvPr id="28" name="Rectangle 3"/>
              <p:cNvSpPr txBox="1">
                <a:spLocks noChangeArrowheads="1"/>
              </p:cNvSpPr>
              <p:nvPr/>
            </p:nvSpPr>
            <p:spPr bwMode="auto">
              <a:xfrm>
                <a:off x="6528111" y="2337647"/>
                <a:ext cx="3427791" cy="350865"/>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solidFill>
                      <a:prstClr val="white">
                        <a:lumMod val="85000"/>
                      </a:prstClr>
                    </a:solidFill>
                    <a:latin typeface="微软雅黑"/>
                    <a:ea typeface="微软雅黑"/>
                  </a:rPr>
                  <a:t>您的内容打在这里，或者通过复制您的文本后，在此框中选择粘贴，并选择只保留文字</a:t>
                </a:r>
              </a:p>
            </p:txBody>
          </p:sp>
        </p:grpSp>
        <p:grpSp>
          <p:nvGrpSpPr>
            <p:cNvPr id="29" name="组合 28"/>
            <p:cNvGrpSpPr/>
            <p:nvPr/>
          </p:nvGrpSpPr>
          <p:grpSpPr>
            <a:xfrm>
              <a:off x="6878171" y="4514684"/>
              <a:ext cx="4685989" cy="713871"/>
              <a:chOff x="6413811" y="1974641"/>
              <a:chExt cx="4685989" cy="713871"/>
            </a:xfrm>
          </p:grpSpPr>
          <p:sp>
            <p:nvSpPr>
              <p:cNvPr id="30" name="TextBox 62"/>
              <p:cNvSpPr txBox="1"/>
              <p:nvPr/>
            </p:nvSpPr>
            <p:spPr>
              <a:xfrm>
                <a:off x="6413811" y="1974641"/>
                <a:ext cx="4685989" cy="369332"/>
              </a:xfrm>
              <a:prstGeom prst="rect">
                <a:avLst/>
              </a:prstGeom>
            </p:spPr>
            <p:txBody>
              <a:bodyPr wrap="square" rtlCol="0">
                <a:spAutoFit/>
              </a:bodyPr>
              <a:lstStyle>
                <a:defPPr>
                  <a:defRPr lang="zh-CN"/>
                </a:defPPr>
                <a:lvl1pPr>
                  <a:buClr>
                    <a:srgbClr val="C35954"/>
                  </a:buClr>
                  <a:buSzPct val="120000"/>
                  <a:defRPr b="1">
                    <a:solidFill>
                      <a:schemeClr val="bg2">
                        <a:lumMod val="25000"/>
                      </a:schemeClr>
                    </a:solidFill>
                    <a:latin typeface="思源黑体 CN Regular" panose="020B0500000000000000" pitchFamily="34" charset="-122"/>
                    <a:ea typeface="思源黑体 CN Regular" panose="020B0500000000000000" pitchFamily="34" charset="-122"/>
                  </a:defRPr>
                </a:lvl1pPr>
              </a:lstStyle>
              <a:p>
                <a:r>
                  <a:rPr lang="zh-CN" altLang="en-US" dirty="0"/>
                  <a:t>点击添加标题</a:t>
                </a:r>
              </a:p>
            </p:txBody>
          </p:sp>
          <p:sp>
            <p:nvSpPr>
              <p:cNvPr id="31" name="Rectangle 3"/>
              <p:cNvSpPr txBox="1">
                <a:spLocks noChangeArrowheads="1"/>
              </p:cNvSpPr>
              <p:nvPr/>
            </p:nvSpPr>
            <p:spPr bwMode="auto">
              <a:xfrm>
                <a:off x="6528111" y="2337647"/>
                <a:ext cx="3427791" cy="350865"/>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solidFill>
                      <a:prstClr val="white">
                        <a:lumMod val="85000"/>
                      </a:prstClr>
                    </a:solidFill>
                    <a:latin typeface="微软雅黑"/>
                    <a:ea typeface="微软雅黑"/>
                  </a:rPr>
                  <a:t>您的内容打在这里，或者通过复制您的文本后，在此框中选择粘贴，并选择只保留文字</a:t>
                </a:r>
              </a:p>
            </p:txBody>
          </p:sp>
        </p:grpSp>
        <p:sp>
          <p:nvSpPr>
            <p:cNvPr id="35" name="Shape 280"/>
            <p:cNvSpPr/>
            <p:nvPr/>
          </p:nvSpPr>
          <p:spPr>
            <a:xfrm>
              <a:off x="6393685" y="2212000"/>
              <a:ext cx="364490" cy="364490"/>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64443D"/>
            </a:solidFill>
            <a:ln>
              <a:solidFill>
                <a:srgbClr val="7951ED"/>
              </a:solidFill>
            </a:ln>
          </p:spPr>
          <p:txBody>
            <a:bodyPr lIns="38075" tIns="38075" rIns="38075" bIns="38075" anchor="ctr" anchorCtr="0">
              <a:noAutofit/>
            </a:bodyPr>
            <a:lstStyle/>
            <a:p>
              <a:pPr marL="0" marR="0" lvl="0" indent="0" algn="l" rtl="0">
                <a:spcBef>
                  <a:spcPts val="0"/>
                </a:spcBef>
                <a:buNone/>
              </a:pPr>
              <a:endParaRPr sz="3000">
                <a:solidFill>
                  <a:srgbClr val="7951ED"/>
                </a:solidFill>
                <a:latin typeface="Lato" panose="020F0502020204030203"/>
                <a:ea typeface="Lato" panose="020F0502020204030203"/>
                <a:cs typeface="Lato" panose="020F0502020204030203"/>
                <a:sym typeface="Lato" panose="020F0502020204030203"/>
              </a:endParaRPr>
            </a:p>
          </p:txBody>
        </p:sp>
        <p:sp>
          <p:nvSpPr>
            <p:cNvPr id="37" name="Shape 280"/>
            <p:cNvSpPr/>
            <p:nvPr/>
          </p:nvSpPr>
          <p:spPr>
            <a:xfrm>
              <a:off x="6388319" y="3361797"/>
              <a:ext cx="364490" cy="364490"/>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64443D"/>
            </a:solidFill>
            <a:ln>
              <a:solidFill>
                <a:srgbClr val="7951ED"/>
              </a:solidFill>
            </a:ln>
          </p:spPr>
          <p:txBody>
            <a:bodyPr lIns="38075" tIns="38075" rIns="38075" bIns="38075" anchor="ctr" anchorCtr="0">
              <a:noAutofit/>
            </a:bodyPr>
            <a:lstStyle/>
            <a:p>
              <a:pPr marL="0" marR="0" lvl="0" indent="0" algn="l" rtl="0">
                <a:spcBef>
                  <a:spcPts val="0"/>
                </a:spcBef>
                <a:buNone/>
              </a:pPr>
              <a:endParaRPr sz="3000">
                <a:solidFill>
                  <a:srgbClr val="7951ED"/>
                </a:solidFill>
                <a:latin typeface="Lato" panose="020F0502020204030203"/>
                <a:ea typeface="Lato" panose="020F0502020204030203"/>
                <a:cs typeface="Lato" panose="020F0502020204030203"/>
                <a:sym typeface="Lato" panose="020F0502020204030203"/>
              </a:endParaRPr>
            </a:p>
          </p:txBody>
        </p:sp>
        <p:sp>
          <p:nvSpPr>
            <p:cNvPr id="38" name="Shape 280"/>
            <p:cNvSpPr/>
            <p:nvPr/>
          </p:nvSpPr>
          <p:spPr>
            <a:xfrm>
              <a:off x="6388319" y="4518806"/>
              <a:ext cx="364490" cy="364490"/>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64443D"/>
            </a:solidFill>
            <a:ln>
              <a:solidFill>
                <a:srgbClr val="7951ED"/>
              </a:solidFill>
            </a:ln>
          </p:spPr>
          <p:txBody>
            <a:bodyPr lIns="38075" tIns="38075" rIns="38075" bIns="38075" anchor="ctr" anchorCtr="0">
              <a:noAutofit/>
            </a:bodyPr>
            <a:lstStyle/>
            <a:p>
              <a:pPr marL="0" marR="0" lvl="0" indent="0" algn="l" rtl="0">
                <a:spcBef>
                  <a:spcPts val="0"/>
                </a:spcBef>
                <a:buNone/>
              </a:pPr>
              <a:endParaRPr sz="3000">
                <a:solidFill>
                  <a:srgbClr val="7951ED"/>
                </a:solidFill>
                <a:latin typeface="Lato" panose="020F0502020204030203"/>
                <a:ea typeface="Lato" panose="020F0502020204030203"/>
                <a:cs typeface="Lato" panose="020F0502020204030203"/>
                <a:sym typeface="Lato" panose="020F0502020204030203"/>
              </a:endParaRPr>
            </a:p>
          </p:txBody>
        </p:sp>
      </p:grpSp>
      <p:grpSp>
        <p:nvGrpSpPr>
          <p:cNvPr id="2" name="组合 1"/>
          <p:cNvGrpSpPr/>
          <p:nvPr/>
        </p:nvGrpSpPr>
        <p:grpSpPr>
          <a:xfrm>
            <a:off x="1429281" y="2307536"/>
            <a:ext cx="5175841" cy="3016555"/>
            <a:chOff x="1429281" y="2212000"/>
            <a:chExt cx="5175841" cy="3016555"/>
          </a:xfrm>
        </p:grpSpPr>
        <p:grpSp>
          <p:nvGrpSpPr>
            <p:cNvPr id="39" name="组合 38"/>
            <p:cNvGrpSpPr/>
            <p:nvPr/>
          </p:nvGrpSpPr>
          <p:grpSpPr>
            <a:xfrm>
              <a:off x="1919133" y="2213484"/>
              <a:ext cx="4685989" cy="713871"/>
              <a:chOff x="6413811" y="1974641"/>
              <a:chExt cx="4685989" cy="713871"/>
            </a:xfrm>
          </p:grpSpPr>
          <p:sp>
            <p:nvSpPr>
              <p:cNvPr id="40" name="TextBox 62"/>
              <p:cNvSpPr txBox="1"/>
              <p:nvPr/>
            </p:nvSpPr>
            <p:spPr>
              <a:xfrm>
                <a:off x="6413811" y="1974641"/>
                <a:ext cx="4685989" cy="369332"/>
              </a:xfrm>
              <a:prstGeom prst="rect">
                <a:avLst/>
              </a:prstGeom>
            </p:spPr>
            <p:txBody>
              <a:bodyPr wrap="square" rtlCol="0">
                <a:spAutoFit/>
              </a:bodyPr>
              <a:lstStyle/>
              <a:p>
                <a:pPr>
                  <a:buClr>
                    <a:srgbClr val="C35954"/>
                  </a:buClr>
                  <a:buSzPct val="120000"/>
                </a:pPr>
                <a:r>
                  <a:rPr lang="zh-CN" altLang="en-US" b="1" dirty="0" smtClean="0">
                    <a:solidFill>
                      <a:schemeClr val="bg2">
                        <a:lumMod val="25000"/>
                      </a:schemeClr>
                    </a:solidFill>
                    <a:latin typeface="思源黑体 CN Regular" panose="020B0500000000000000" pitchFamily="34" charset="-122"/>
                    <a:ea typeface="思源黑体 CN Regular" panose="020B0500000000000000" pitchFamily="34" charset="-122"/>
                  </a:rPr>
                  <a:t>点击添加标题</a:t>
                </a:r>
              </a:p>
            </p:txBody>
          </p:sp>
          <p:sp>
            <p:nvSpPr>
              <p:cNvPr id="41" name="Rectangle 3"/>
              <p:cNvSpPr txBox="1">
                <a:spLocks noChangeArrowheads="1"/>
              </p:cNvSpPr>
              <p:nvPr/>
            </p:nvSpPr>
            <p:spPr bwMode="auto">
              <a:xfrm>
                <a:off x="6528111" y="2337647"/>
                <a:ext cx="3427791" cy="350865"/>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solidFill>
                      <a:prstClr val="white">
                        <a:lumMod val="85000"/>
                      </a:prstClr>
                    </a:solidFill>
                    <a:latin typeface="微软雅黑"/>
                    <a:ea typeface="微软雅黑"/>
                  </a:rPr>
                  <a:t>您的内容打在这里，或者通过复制您的文本后，在此框中选择粘贴，并选择只保留文字</a:t>
                </a:r>
              </a:p>
            </p:txBody>
          </p:sp>
        </p:grpSp>
        <p:grpSp>
          <p:nvGrpSpPr>
            <p:cNvPr id="42" name="组合 41"/>
            <p:cNvGrpSpPr/>
            <p:nvPr/>
          </p:nvGrpSpPr>
          <p:grpSpPr>
            <a:xfrm>
              <a:off x="1919133" y="3359376"/>
              <a:ext cx="4685989" cy="713871"/>
              <a:chOff x="6413811" y="1974641"/>
              <a:chExt cx="4685989" cy="713871"/>
            </a:xfrm>
          </p:grpSpPr>
          <p:sp>
            <p:nvSpPr>
              <p:cNvPr id="43" name="TextBox 62"/>
              <p:cNvSpPr txBox="1"/>
              <p:nvPr/>
            </p:nvSpPr>
            <p:spPr>
              <a:xfrm>
                <a:off x="6413811" y="1974641"/>
                <a:ext cx="4685989" cy="369332"/>
              </a:xfrm>
              <a:prstGeom prst="rect">
                <a:avLst/>
              </a:prstGeom>
            </p:spPr>
            <p:txBody>
              <a:bodyPr wrap="square" rtlCol="0">
                <a:spAutoFit/>
              </a:bodyPr>
              <a:lstStyle>
                <a:defPPr>
                  <a:defRPr lang="zh-CN"/>
                </a:defPPr>
                <a:lvl1pPr>
                  <a:buClr>
                    <a:srgbClr val="C35954"/>
                  </a:buClr>
                  <a:buSzPct val="120000"/>
                  <a:defRPr b="1">
                    <a:solidFill>
                      <a:schemeClr val="bg2">
                        <a:lumMod val="25000"/>
                      </a:schemeClr>
                    </a:solidFill>
                    <a:latin typeface="思源黑体 CN Regular" panose="020B0500000000000000" pitchFamily="34" charset="-122"/>
                    <a:ea typeface="思源黑体 CN Regular" panose="020B0500000000000000" pitchFamily="34" charset="-122"/>
                  </a:defRPr>
                </a:lvl1pPr>
              </a:lstStyle>
              <a:p>
                <a:r>
                  <a:rPr lang="zh-CN" altLang="en-US" dirty="0"/>
                  <a:t>点击添加标题</a:t>
                </a:r>
              </a:p>
            </p:txBody>
          </p:sp>
          <p:sp>
            <p:nvSpPr>
              <p:cNvPr id="44" name="Rectangle 3"/>
              <p:cNvSpPr txBox="1">
                <a:spLocks noChangeArrowheads="1"/>
              </p:cNvSpPr>
              <p:nvPr/>
            </p:nvSpPr>
            <p:spPr bwMode="auto">
              <a:xfrm>
                <a:off x="6528111" y="2337647"/>
                <a:ext cx="3427791" cy="350865"/>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solidFill>
                      <a:prstClr val="white">
                        <a:lumMod val="85000"/>
                      </a:prstClr>
                    </a:solidFill>
                    <a:latin typeface="微软雅黑"/>
                    <a:ea typeface="微软雅黑"/>
                  </a:rPr>
                  <a:t>您的内容打在这里，或者通过复制您的文本后，在此框中选择粘贴，并选择只保留文字</a:t>
                </a:r>
              </a:p>
            </p:txBody>
          </p:sp>
        </p:grpSp>
        <p:grpSp>
          <p:nvGrpSpPr>
            <p:cNvPr id="45" name="组合 44"/>
            <p:cNvGrpSpPr/>
            <p:nvPr/>
          </p:nvGrpSpPr>
          <p:grpSpPr>
            <a:xfrm>
              <a:off x="1919133" y="4514684"/>
              <a:ext cx="4685989" cy="713871"/>
              <a:chOff x="6413811" y="1974641"/>
              <a:chExt cx="4685989" cy="713871"/>
            </a:xfrm>
          </p:grpSpPr>
          <p:sp>
            <p:nvSpPr>
              <p:cNvPr id="46" name="TextBox 62"/>
              <p:cNvSpPr txBox="1"/>
              <p:nvPr/>
            </p:nvSpPr>
            <p:spPr>
              <a:xfrm>
                <a:off x="6413811" y="1974641"/>
                <a:ext cx="4685989" cy="369332"/>
              </a:xfrm>
              <a:prstGeom prst="rect">
                <a:avLst/>
              </a:prstGeom>
            </p:spPr>
            <p:txBody>
              <a:bodyPr wrap="square" rtlCol="0">
                <a:spAutoFit/>
              </a:bodyPr>
              <a:lstStyle>
                <a:defPPr>
                  <a:defRPr lang="zh-CN"/>
                </a:defPPr>
                <a:lvl1pPr>
                  <a:buClr>
                    <a:srgbClr val="C35954"/>
                  </a:buClr>
                  <a:buSzPct val="120000"/>
                  <a:defRPr b="1">
                    <a:solidFill>
                      <a:schemeClr val="bg2">
                        <a:lumMod val="25000"/>
                      </a:schemeClr>
                    </a:solidFill>
                    <a:latin typeface="思源黑体 CN Regular" panose="020B0500000000000000" pitchFamily="34" charset="-122"/>
                    <a:ea typeface="思源黑体 CN Regular" panose="020B0500000000000000" pitchFamily="34" charset="-122"/>
                  </a:defRPr>
                </a:lvl1pPr>
              </a:lstStyle>
              <a:p>
                <a:r>
                  <a:rPr lang="zh-CN" altLang="en-US" dirty="0"/>
                  <a:t>点击添加标题</a:t>
                </a:r>
              </a:p>
            </p:txBody>
          </p:sp>
          <p:sp>
            <p:nvSpPr>
              <p:cNvPr id="47" name="Rectangle 3"/>
              <p:cNvSpPr txBox="1">
                <a:spLocks noChangeArrowheads="1"/>
              </p:cNvSpPr>
              <p:nvPr/>
            </p:nvSpPr>
            <p:spPr bwMode="auto">
              <a:xfrm>
                <a:off x="6528111" y="2337647"/>
                <a:ext cx="3427791" cy="350865"/>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solidFill>
                      <a:prstClr val="white">
                        <a:lumMod val="85000"/>
                      </a:prstClr>
                    </a:solidFill>
                    <a:latin typeface="微软雅黑"/>
                    <a:ea typeface="微软雅黑"/>
                  </a:rPr>
                  <a:t>您的内容打在这里，或者通过复制您的文本后，在此框中选择粘贴，并选择只保留文字</a:t>
                </a:r>
              </a:p>
            </p:txBody>
          </p:sp>
        </p:grpSp>
        <p:sp>
          <p:nvSpPr>
            <p:cNvPr id="48" name="Shape 280"/>
            <p:cNvSpPr/>
            <p:nvPr/>
          </p:nvSpPr>
          <p:spPr>
            <a:xfrm>
              <a:off x="1434647" y="2212000"/>
              <a:ext cx="364490" cy="364490"/>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64443D"/>
            </a:solidFill>
            <a:ln>
              <a:solidFill>
                <a:srgbClr val="7951ED"/>
              </a:solidFill>
            </a:ln>
          </p:spPr>
          <p:txBody>
            <a:bodyPr lIns="38075" tIns="38075" rIns="38075" bIns="38075" anchor="ctr" anchorCtr="0">
              <a:noAutofit/>
            </a:bodyPr>
            <a:lstStyle/>
            <a:p>
              <a:pPr marL="0" marR="0" lvl="0" indent="0" algn="l" rtl="0">
                <a:spcBef>
                  <a:spcPts val="0"/>
                </a:spcBef>
                <a:buNone/>
              </a:pPr>
              <a:endParaRPr sz="3000">
                <a:solidFill>
                  <a:srgbClr val="7951ED"/>
                </a:solidFill>
                <a:latin typeface="Lato" panose="020F0502020204030203"/>
                <a:ea typeface="Lato" panose="020F0502020204030203"/>
                <a:cs typeface="Lato" panose="020F0502020204030203"/>
                <a:sym typeface="Lato" panose="020F0502020204030203"/>
              </a:endParaRPr>
            </a:p>
          </p:txBody>
        </p:sp>
        <p:sp>
          <p:nvSpPr>
            <p:cNvPr id="49" name="Shape 280"/>
            <p:cNvSpPr/>
            <p:nvPr/>
          </p:nvSpPr>
          <p:spPr>
            <a:xfrm>
              <a:off x="1429281" y="3361797"/>
              <a:ext cx="364490" cy="364490"/>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64443D"/>
            </a:solidFill>
            <a:ln>
              <a:solidFill>
                <a:srgbClr val="7951ED"/>
              </a:solidFill>
            </a:ln>
          </p:spPr>
          <p:txBody>
            <a:bodyPr lIns="38075" tIns="38075" rIns="38075" bIns="38075" anchor="ctr" anchorCtr="0">
              <a:noAutofit/>
            </a:bodyPr>
            <a:lstStyle/>
            <a:p>
              <a:pPr marL="0" marR="0" lvl="0" indent="0" algn="l" rtl="0">
                <a:spcBef>
                  <a:spcPts val="0"/>
                </a:spcBef>
                <a:buNone/>
              </a:pPr>
              <a:endParaRPr sz="3000">
                <a:solidFill>
                  <a:srgbClr val="7951ED"/>
                </a:solidFill>
                <a:latin typeface="Lato" panose="020F0502020204030203"/>
                <a:ea typeface="Lato" panose="020F0502020204030203"/>
                <a:cs typeface="Lato" panose="020F0502020204030203"/>
                <a:sym typeface="Lato" panose="020F0502020204030203"/>
              </a:endParaRPr>
            </a:p>
          </p:txBody>
        </p:sp>
        <p:sp>
          <p:nvSpPr>
            <p:cNvPr id="50" name="Shape 280"/>
            <p:cNvSpPr/>
            <p:nvPr/>
          </p:nvSpPr>
          <p:spPr>
            <a:xfrm>
              <a:off x="1429281" y="4518806"/>
              <a:ext cx="364490" cy="364490"/>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64443D"/>
            </a:solidFill>
            <a:ln>
              <a:solidFill>
                <a:srgbClr val="7951ED"/>
              </a:solidFill>
            </a:ln>
          </p:spPr>
          <p:txBody>
            <a:bodyPr lIns="38075" tIns="38075" rIns="38075" bIns="38075" anchor="ctr" anchorCtr="0">
              <a:noAutofit/>
            </a:bodyPr>
            <a:lstStyle/>
            <a:p>
              <a:pPr marL="0" marR="0" lvl="0" indent="0" algn="l" rtl="0">
                <a:spcBef>
                  <a:spcPts val="0"/>
                </a:spcBef>
                <a:buNone/>
              </a:pPr>
              <a:endParaRPr sz="3000">
                <a:solidFill>
                  <a:srgbClr val="7951ED"/>
                </a:solidFill>
                <a:latin typeface="Lato" panose="020F0502020204030203"/>
                <a:ea typeface="Lato" panose="020F0502020204030203"/>
                <a:cs typeface="Lato" panose="020F0502020204030203"/>
                <a:sym typeface="Lato" panose="020F0502020204030203"/>
              </a:endParaRPr>
            </a:p>
          </p:txBody>
        </p:sp>
      </p:grpSp>
      <p:sp>
        <p:nvSpPr>
          <p:cNvPr id="52" name="文本框 51"/>
          <p:cNvSpPr txBox="1"/>
          <p:nvPr/>
        </p:nvSpPr>
        <p:spPr>
          <a:xfrm>
            <a:off x="5266285" y="811777"/>
            <a:ext cx="1659429" cy="523220"/>
          </a:xfrm>
          <a:prstGeom prst="rect">
            <a:avLst/>
          </a:prstGeom>
          <a:noFill/>
        </p:spPr>
        <p:txBody>
          <a:bodyPr wrap="none" rtlCol="0">
            <a:spAutoFit/>
            <a:scene3d>
              <a:camera prst="orthographicFront"/>
              <a:lightRig rig="threePt" dir="t"/>
            </a:scene3d>
            <a:sp3d contourW="12700"/>
          </a:bodyPr>
          <a:lstStyle/>
          <a:p>
            <a:pPr algn="dist" defTabSz="457200"/>
            <a:r>
              <a:rPr lang="zh-CN" altLang="en-US" sz="2800" b="1"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输入标题</a:t>
            </a:r>
          </a:p>
        </p:txBody>
      </p:sp>
      <p:sp>
        <p:nvSpPr>
          <p:cNvPr id="53" name="文本框 52"/>
          <p:cNvSpPr txBox="1"/>
          <p:nvPr/>
        </p:nvSpPr>
        <p:spPr>
          <a:xfrm>
            <a:off x="4115196" y="1264429"/>
            <a:ext cx="3961607" cy="246221"/>
          </a:xfrm>
          <a:prstGeom prst="rect">
            <a:avLst/>
          </a:prstGeom>
          <a:noFill/>
        </p:spPr>
        <p:txBody>
          <a:bodyPr wrap="square" rtlCol="0">
            <a:spAutoFit/>
            <a:scene3d>
              <a:camera prst="orthographicFront"/>
              <a:lightRig rig="threePt" dir="t"/>
            </a:scene3d>
            <a:sp3d contourW="12700"/>
          </a:bodyPr>
          <a:lstStyle/>
          <a:p>
            <a:pPr algn="ctr"/>
            <a:r>
              <a:rPr lang="en-US" altLang="zh-CN" sz="1000" dirty="0" smtClean="0">
                <a:solidFill>
                  <a:schemeClr val="bg1">
                    <a:lumMod val="65000"/>
                  </a:schemeClr>
                </a:solidFill>
                <a:latin typeface="Century Gothic" panose="020B0502020202020204" pitchFamily="34" charset="0"/>
              </a:rPr>
              <a:t>print </a:t>
            </a:r>
            <a:r>
              <a:rPr lang="en-US" altLang="zh-CN" sz="1000" dirty="0">
                <a:solidFill>
                  <a:schemeClr val="bg1">
                    <a:lumMod val="65000"/>
                  </a:schemeClr>
                </a:solidFill>
                <a:latin typeface="Century Gothic" panose="020B0502020202020204" pitchFamily="34" charset="0"/>
              </a:rPr>
              <a:t>the presentation and make it into a </a:t>
            </a:r>
            <a:r>
              <a:rPr lang="en-US" altLang="zh-CN" sz="1000" dirty="0" smtClean="0">
                <a:solidFill>
                  <a:schemeClr val="bg1">
                    <a:lumMod val="65000"/>
                  </a:schemeClr>
                </a:solidFill>
                <a:latin typeface="Century Gothic" panose="020B0502020202020204" pitchFamily="34" charset="0"/>
              </a:rPr>
              <a:t>film </a:t>
            </a:r>
            <a:r>
              <a:rPr lang="en-US" altLang="zh-CN" sz="1000" dirty="0">
                <a:solidFill>
                  <a:schemeClr val="bg1">
                    <a:lumMod val="65000"/>
                  </a:schemeClr>
                </a:solidFill>
                <a:latin typeface="Century Gothic" panose="020B0502020202020204" pitchFamily="34" charset="0"/>
              </a:rPr>
              <a:t>a wider field</a:t>
            </a:r>
          </a:p>
        </p:txBody>
      </p:sp>
    </p:spTree>
    <p:extLst>
      <p:ext uri="{BB962C8B-B14F-4D97-AF65-F5344CB8AC3E}">
        <p14:creationId xmlns:p14="http://schemas.microsoft.com/office/powerpoint/2010/main" val="1608507436"/>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750"/>
                                        <p:tgtEl>
                                          <p:spTgt spid="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arn(inVertical)">
                                      <p:cBhvr>
                                        <p:cTn id="10" dur="75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69" name="组合 68"/>
          <p:cNvGrpSpPr/>
          <p:nvPr/>
        </p:nvGrpSpPr>
        <p:grpSpPr>
          <a:xfrm>
            <a:off x="1279245" y="2091684"/>
            <a:ext cx="2082278" cy="3473120"/>
            <a:chOff x="1066291" y="2064419"/>
            <a:chExt cx="2269165" cy="3784837"/>
          </a:xfrm>
        </p:grpSpPr>
        <p:sp>
          <p:nvSpPr>
            <p:cNvPr id="79" name="îsḷîḓè"/>
            <p:cNvSpPr/>
            <p:nvPr/>
          </p:nvSpPr>
          <p:spPr>
            <a:xfrm>
              <a:off x="1066291" y="2064419"/>
              <a:ext cx="2269165" cy="3784837"/>
            </a:xfrm>
            <a:prstGeom prst="roundRect">
              <a:avLst>
                <a:gd name="adj" fmla="val 4016"/>
              </a:avLst>
            </a:prstGeom>
            <a:solidFill>
              <a:srgbClr val="FFFFFF"/>
            </a:solidFill>
            <a:ln w="3175" cap="flat" cmpd="sng" algn="ctr">
              <a:solidFill>
                <a:srgbClr val="FFFFFF">
                  <a:lumMod val="85000"/>
                </a:srgbClr>
              </a:solidFill>
              <a:prstDash val="solid"/>
              <a:miter lim="800000"/>
            </a:ln>
            <a:effectLst/>
          </p:spPr>
          <p:txBody>
            <a:bodyPr wrap="square" tIns="1620000" anchor="t" anchorCtr="1">
              <a:normAutofit/>
            </a:bodyPr>
            <a:lstStyle/>
            <a:p>
              <a:pPr algn="ctr" defTabSz="457200">
                <a:lnSpc>
                  <a:spcPct val="120000"/>
                </a:lnSpc>
                <a:defRPr/>
              </a:pPr>
              <a:endParaRPr lang="zh-CN" altLang="en-US" sz="1000" kern="0" dirty="0" smtClean="0">
                <a:solidFill>
                  <a:srgbClr val="000000">
                    <a:lumMod val="85000"/>
                    <a:lumOff val="15000"/>
                  </a:srgbClr>
                </a:solidFill>
                <a:latin typeface="Arial"/>
                <a:ea typeface="微软雅黑"/>
              </a:endParaRPr>
            </a:p>
          </p:txBody>
        </p:sp>
        <p:sp>
          <p:nvSpPr>
            <p:cNvPr id="80" name="îṡľîḍe"/>
            <p:cNvSpPr/>
            <p:nvPr/>
          </p:nvSpPr>
          <p:spPr>
            <a:xfrm>
              <a:off x="1839250" y="2494865"/>
              <a:ext cx="723246" cy="716984"/>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rgbClr val="7951ED"/>
            </a:solidFill>
            <a:ln>
              <a:noFill/>
            </a:ln>
            <a:effectLst/>
          </p:spPr>
          <p:txBody>
            <a:bodyPr anchor="ctr"/>
            <a:lstStyle/>
            <a:p>
              <a:pPr algn="ctr" defTabSz="457200">
                <a:defRPr/>
              </a:pPr>
              <a:endParaRPr sz="1600" kern="0" smtClean="0">
                <a:solidFill>
                  <a:srgbClr val="000000"/>
                </a:solidFill>
                <a:latin typeface="Arial"/>
                <a:ea typeface="微软雅黑"/>
              </a:endParaRPr>
            </a:p>
          </p:txBody>
        </p:sp>
      </p:grpSp>
      <p:grpSp>
        <p:nvGrpSpPr>
          <p:cNvPr id="70" name="组合 69"/>
          <p:cNvGrpSpPr/>
          <p:nvPr/>
        </p:nvGrpSpPr>
        <p:grpSpPr>
          <a:xfrm>
            <a:off x="3803467" y="2091684"/>
            <a:ext cx="2082278" cy="3473120"/>
            <a:chOff x="3663042" y="2064419"/>
            <a:chExt cx="2269165" cy="3784837"/>
          </a:xfrm>
        </p:grpSpPr>
        <p:sp>
          <p:nvSpPr>
            <p:cNvPr id="77" name="ï$1iḋè"/>
            <p:cNvSpPr/>
            <p:nvPr/>
          </p:nvSpPr>
          <p:spPr>
            <a:xfrm>
              <a:off x="3663042" y="2064419"/>
              <a:ext cx="2269165" cy="3784837"/>
            </a:xfrm>
            <a:prstGeom prst="roundRect">
              <a:avLst>
                <a:gd name="adj" fmla="val 4016"/>
              </a:avLst>
            </a:prstGeom>
            <a:solidFill>
              <a:srgbClr val="FFFFFF"/>
            </a:solidFill>
            <a:ln w="3175" cap="flat" cmpd="sng" algn="ctr">
              <a:solidFill>
                <a:srgbClr val="FFFFFF">
                  <a:lumMod val="85000"/>
                </a:srgbClr>
              </a:solidFill>
              <a:prstDash val="solid"/>
              <a:miter lim="800000"/>
            </a:ln>
            <a:effectLst/>
          </p:spPr>
          <p:txBody>
            <a:bodyPr wrap="square" tIns="1620000" anchor="t" anchorCtr="1">
              <a:normAutofit/>
            </a:bodyPr>
            <a:lstStyle/>
            <a:p>
              <a:pPr algn="ctr" defTabSz="457200">
                <a:lnSpc>
                  <a:spcPct val="120000"/>
                </a:lnSpc>
                <a:defRPr/>
              </a:pPr>
              <a:endParaRPr lang="zh-CN" altLang="en-US" sz="1000" kern="0" dirty="0" smtClean="0">
                <a:solidFill>
                  <a:srgbClr val="000000">
                    <a:lumMod val="85000"/>
                    <a:lumOff val="15000"/>
                  </a:srgbClr>
                </a:solidFill>
                <a:latin typeface="Arial"/>
                <a:ea typeface="微软雅黑"/>
              </a:endParaRPr>
            </a:p>
          </p:txBody>
        </p:sp>
        <p:sp>
          <p:nvSpPr>
            <p:cNvPr id="78" name="íşḻídé"/>
            <p:cNvSpPr/>
            <p:nvPr/>
          </p:nvSpPr>
          <p:spPr>
            <a:xfrm>
              <a:off x="4438119" y="2492839"/>
              <a:ext cx="719010" cy="719010"/>
            </a:xfrm>
            <a:custGeom>
              <a:avLst/>
              <a:gdLst/>
              <a:ahLst/>
              <a:cxnLst/>
              <a:rect l="l" t="t" r="r" b="b"/>
              <a:pathLst>
                <a:path w="203597" h="203597">
                  <a:moveTo>
                    <a:pt x="30249" y="120104"/>
                  </a:moveTo>
                  <a:cubicBezTo>
                    <a:pt x="30919" y="120402"/>
                    <a:pt x="31402" y="121146"/>
                    <a:pt x="31700" y="122336"/>
                  </a:cubicBezTo>
                  <a:cubicBezTo>
                    <a:pt x="36165" y="136029"/>
                    <a:pt x="44202" y="147339"/>
                    <a:pt x="55810" y="156269"/>
                  </a:cubicBezTo>
                  <a:cubicBezTo>
                    <a:pt x="57596" y="157460"/>
                    <a:pt x="57894" y="158948"/>
                    <a:pt x="56703" y="160734"/>
                  </a:cubicBezTo>
                  <a:cubicBezTo>
                    <a:pt x="55810" y="161627"/>
                    <a:pt x="54917" y="162073"/>
                    <a:pt x="54024" y="162073"/>
                  </a:cubicBezTo>
                  <a:cubicBezTo>
                    <a:pt x="53429" y="162073"/>
                    <a:pt x="52834" y="161776"/>
                    <a:pt x="52238" y="161180"/>
                  </a:cubicBezTo>
                  <a:cubicBezTo>
                    <a:pt x="39141" y="151358"/>
                    <a:pt x="30361" y="139005"/>
                    <a:pt x="25896" y="124122"/>
                  </a:cubicBezTo>
                  <a:cubicBezTo>
                    <a:pt x="24705" y="122336"/>
                    <a:pt x="25300" y="121146"/>
                    <a:pt x="27682" y="120550"/>
                  </a:cubicBezTo>
                  <a:cubicBezTo>
                    <a:pt x="28724" y="119955"/>
                    <a:pt x="29579" y="119806"/>
                    <a:pt x="30249" y="120104"/>
                  </a:cubicBezTo>
                  <a:close/>
                  <a:moveTo>
                    <a:pt x="25449" y="98673"/>
                  </a:moveTo>
                  <a:cubicBezTo>
                    <a:pt x="27533" y="98673"/>
                    <a:pt x="28575" y="99714"/>
                    <a:pt x="28575" y="101798"/>
                  </a:cubicBezTo>
                  <a:cubicBezTo>
                    <a:pt x="28575" y="104179"/>
                    <a:pt x="28724" y="106114"/>
                    <a:pt x="29021" y="107602"/>
                  </a:cubicBezTo>
                  <a:cubicBezTo>
                    <a:pt x="29021" y="109686"/>
                    <a:pt x="27979" y="110728"/>
                    <a:pt x="25896" y="110728"/>
                  </a:cubicBezTo>
                  <a:lnTo>
                    <a:pt x="25449" y="110728"/>
                  </a:lnTo>
                  <a:cubicBezTo>
                    <a:pt x="23961" y="110728"/>
                    <a:pt x="22919" y="109835"/>
                    <a:pt x="22324" y="108049"/>
                  </a:cubicBezTo>
                  <a:lnTo>
                    <a:pt x="22324" y="101798"/>
                  </a:lnTo>
                  <a:cubicBezTo>
                    <a:pt x="22324" y="99714"/>
                    <a:pt x="23366" y="98673"/>
                    <a:pt x="25449" y="98673"/>
                  </a:cubicBezTo>
                  <a:close/>
                  <a:moveTo>
                    <a:pt x="36611" y="41076"/>
                  </a:moveTo>
                  <a:cubicBezTo>
                    <a:pt x="20538" y="58043"/>
                    <a:pt x="12501" y="78283"/>
                    <a:pt x="12501" y="101798"/>
                  </a:cubicBezTo>
                  <a:cubicBezTo>
                    <a:pt x="12501" y="126206"/>
                    <a:pt x="21282" y="147191"/>
                    <a:pt x="38844" y="164752"/>
                  </a:cubicBezTo>
                  <a:cubicBezTo>
                    <a:pt x="56406" y="182314"/>
                    <a:pt x="77390" y="191095"/>
                    <a:pt x="101798" y="191095"/>
                  </a:cubicBezTo>
                  <a:cubicBezTo>
                    <a:pt x="125313" y="191095"/>
                    <a:pt x="145628" y="183058"/>
                    <a:pt x="162743" y="166985"/>
                  </a:cubicBezTo>
                  <a:cubicBezTo>
                    <a:pt x="179858" y="150911"/>
                    <a:pt x="189160" y="131117"/>
                    <a:pt x="190649" y="107602"/>
                  </a:cubicBezTo>
                  <a:cubicBezTo>
                    <a:pt x="190946" y="106709"/>
                    <a:pt x="191095" y="104923"/>
                    <a:pt x="191095" y="102245"/>
                  </a:cubicBezTo>
                  <a:lnTo>
                    <a:pt x="101798" y="104923"/>
                  </a:lnTo>
                  <a:lnTo>
                    <a:pt x="100459" y="104923"/>
                  </a:lnTo>
                  <a:lnTo>
                    <a:pt x="100459" y="104477"/>
                  </a:lnTo>
                  <a:cubicBezTo>
                    <a:pt x="100161" y="104477"/>
                    <a:pt x="99863" y="104328"/>
                    <a:pt x="99566" y="104030"/>
                  </a:cubicBezTo>
                  <a:close/>
                  <a:moveTo>
                    <a:pt x="165199" y="39290"/>
                  </a:moveTo>
                  <a:lnTo>
                    <a:pt x="109388" y="98226"/>
                  </a:lnTo>
                  <a:lnTo>
                    <a:pt x="190649" y="95994"/>
                  </a:lnTo>
                  <a:cubicBezTo>
                    <a:pt x="189160" y="73670"/>
                    <a:pt x="180677" y="54768"/>
                    <a:pt x="165199" y="39290"/>
                  </a:cubicBezTo>
                  <a:close/>
                  <a:moveTo>
                    <a:pt x="101798" y="12501"/>
                  </a:moveTo>
                  <a:cubicBezTo>
                    <a:pt x="78283" y="12501"/>
                    <a:pt x="58043" y="20538"/>
                    <a:pt x="41076" y="36611"/>
                  </a:cubicBezTo>
                  <a:lnTo>
                    <a:pt x="101798" y="97333"/>
                  </a:lnTo>
                  <a:lnTo>
                    <a:pt x="160734" y="34825"/>
                  </a:lnTo>
                  <a:cubicBezTo>
                    <a:pt x="156567" y="31551"/>
                    <a:pt x="153590" y="29319"/>
                    <a:pt x="151804" y="28128"/>
                  </a:cubicBezTo>
                  <a:cubicBezTo>
                    <a:pt x="136922" y="17710"/>
                    <a:pt x="120253" y="12501"/>
                    <a:pt x="101798" y="12501"/>
                  </a:cubicBezTo>
                  <a:close/>
                  <a:moveTo>
                    <a:pt x="101798" y="0"/>
                  </a:moveTo>
                  <a:cubicBezTo>
                    <a:pt x="122932" y="0"/>
                    <a:pt x="141982" y="5804"/>
                    <a:pt x="158948" y="17412"/>
                  </a:cubicBezTo>
                  <a:cubicBezTo>
                    <a:pt x="172938" y="26937"/>
                    <a:pt x="183877" y="39141"/>
                    <a:pt x="191765" y="54024"/>
                  </a:cubicBezTo>
                  <a:cubicBezTo>
                    <a:pt x="199653" y="68907"/>
                    <a:pt x="203597" y="84832"/>
                    <a:pt x="203597" y="101798"/>
                  </a:cubicBezTo>
                  <a:lnTo>
                    <a:pt x="203597" y="108942"/>
                  </a:lnTo>
                  <a:cubicBezTo>
                    <a:pt x="201811" y="135433"/>
                    <a:pt x="191095" y="157832"/>
                    <a:pt x="171450" y="176138"/>
                  </a:cubicBezTo>
                  <a:cubicBezTo>
                    <a:pt x="151804" y="194444"/>
                    <a:pt x="128587" y="203597"/>
                    <a:pt x="101798" y="203597"/>
                  </a:cubicBezTo>
                  <a:cubicBezTo>
                    <a:pt x="73818" y="203597"/>
                    <a:pt x="49857" y="193625"/>
                    <a:pt x="29914" y="173682"/>
                  </a:cubicBezTo>
                  <a:cubicBezTo>
                    <a:pt x="9971" y="153739"/>
                    <a:pt x="0" y="129778"/>
                    <a:pt x="0" y="101798"/>
                  </a:cubicBezTo>
                  <a:cubicBezTo>
                    <a:pt x="0" y="73818"/>
                    <a:pt x="9971" y="49857"/>
                    <a:pt x="29914" y="29914"/>
                  </a:cubicBezTo>
                  <a:cubicBezTo>
                    <a:pt x="49857" y="9971"/>
                    <a:pt x="73818" y="0"/>
                    <a:pt x="101798" y="0"/>
                  </a:cubicBezTo>
                  <a:close/>
                </a:path>
              </a:pathLst>
            </a:custGeom>
            <a:solidFill>
              <a:srgbClr val="7951ED"/>
            </a:solidFill>
            <a:ln>
              <a:noFill/>
            </a:ln>
            <a:effectLst/>
          </p:spPr>
          <p:txBody>
            <a:bodyPr anchor="ctr"/>
            <a:lstStyle/>
            <a:p>
              <a:pPr algn="ctr" defTabSz="457200">
                <a:defRPr/>
              </a:pPr>
              <a:endParaRPr sz="1600" kern="0" smtClean="0">
                <a:solidFill>
                  <a:srgbClr val="000000"/>
                </a:solidFill>
                <a:latin typeface="Arial"/>
                <a:ea typeface="微软雅黑"/>
              </a:endParaRPr>
            </a:p>
          </p:txBody>
        </p:sp>
      </p:grpSp>
      <p:grpSp>
        <p:nvGrpSpPr>
          <p:cNvPr id="71" name="组合 70"/>
          <p:cNvGrpSpPr/>
          <p:nvPr/>
        </p:nvGrpSpPr>
        <p:grpSpPr>
          <a:xfrm>
            <a:off x="6351271" y="2091684"/>
            <a:ext cx="2082278" cy="3473120"/>
            <a:chOff x="6259793" y="2064419"/>
            <a:chExt cx="2269165" cy="3784837"/>
          </a:xfrm>
        </p:grpSpPr>
        <p:sp>
          <p:nvSpPr>
            <p:cNvPr id="75" name="îṡḻïḑê"/>
            <p:cNvSpPr/>
            <p:nvPr/>
          </p:nvSpPr>
          <p:spPr>
            <a:xfrm>
              <a:off x="6259793" y="2064419"/>
              <a:ext cx="2269165" cy="3784837"/>
            </a:xfrm>
            <a:prstGeom prst="roundRect">
              <a:avLst>
                <a:gd name="adj" fmla="val 4016"/>
              </a:avLst>
            </a:prstGeom>
            <a:solidFill>
              <a:srgbClr val="FFFFFF"/>
            </a:solidFill>
            <a:ln w="3175" cap="flat" cmpd="sng" algn="ctr">
              <a:solidFill>
                <a:srgbClr val="FFFFFF">
                  <a:lumMod val="85000"/>
                </a:srgbClr>
              </a:solidFill>
              <a:prstDash val="solid"/>
              <a:miter lim="800000"/>
            </a:ln>
            <a:effectLst/>
          </p:spPr>
          <p:txBody>
            <a:bodyPr wrap="square" tIns="1620000" anchor="t" anchorCtr="1">
              <a:normAutofit/>
            </a:bodyPr>
            <a:lstStyle/>
            <a:p>
              <a:pPr algn="ctr" defTabSz="457200">
                <a:lnSpc>
                  <a:spcPct val="120000"/>
                </a:lnSpc>
                <a:defRPr/>
              </a:pPr>
              <a:endParaRPr lang="zh-CN" altLang="en-US" sz="1000" kern="0" dirty="0" smtClean="0">
                <a:solidFill>
                  <a:srgbClr val="000000">
                    <a:lumMod val="85000"/>
                    <a:lumOff val="15000"/>
                  </a:srgbClr>
                </a:solidFill>
                <a:latin typeface="Arial"/>
                <a:ea typeface="微软雅黑"/>
              </a:endParaRPr>
            </a:p>
          </p:txBody>
        </p:sp>
        <p:sp>
          <p:nvSpPr>
            <p:cNvPr id="76" name="ís1ídé"/>
            <p:cNvSpPr/>
            <p:nvPr/>
          </p:nvSpPr>
          <p:spPr>
            <a:xfrm>
              <a:off x="7036225" y="2484980"/>
              <a:ext cx="716300" cy="719010"/>
            </a:xfrm>
            <a:custGeom>
              <a:avLst/>
              <a:gdLst/>
              <a:ahLst/>
              <a:cxnLst/>
              <a:rect l="l" t="t" r="r" b="b"/>
              <a:pathLst>
                <a:path w="204608" h="205382">
                  <a:moveTo>
                    <a:pt x="46881" y="32147"/>
                  </a:moveTo>
                  <a:cubicBezTo>
                    <a:pt x="48667" y="31254"/>
                    <a:pt x="50155" y="31551"/>
                    <a:pt x="51346" y="33039"/>
                  </a:cubicBezTo>
                  <a:cubicBezTo>
                    <a:pt x="52536" y="34825"/>
                    <a:pt x="52239" y="36314"/>
                    <a:pt x="50453" y="37504"/>
                  </a:cubicBezTo>
                  <a:cubicBezTo>
                    <a:pt x="37356" y="45541"/>
                    <a:pt x="30807" y="57298"/>
                    <a:pt x="30807" y="72777"/>
                  </a:cubicBezTo>
                  <a:cubicBezTo>
                    <a:pt x="30807" y="74860"/>
                    <a:pt x="29766" y="75902"/>
                    <a:pt x="27682" y="75902"/>
                  </a:cubicBezTo>
                  <a:cubicBezTo>
                    <a:pt x="25599" y="75902"/>
                    <a:pt x="24557" y="74860"/>
                    <a:pt x="24557" y="72777"/>
                  </a:cubicBezTo>
                  <a:cubicBezTo>
                    <a:pt x="24557" y="54917"/>
                    <a:pt x="31998" y="41374"/>
                    <a:pt x="46881" y="32147"/>
                  </a:cubicBezTo>
                  <a:close/>
                  <a:moveTo>
                    <a:pt x="61168" y="25896"/>
                  </a:moveTo>
                  <a:cubicBezTo>
                    <a:pt x="63252" y="25300"/>
                    <a:pt x="64591" y="26045"/>
                    <a:pt x="65187" y="28128"/>
                  </a:cubicBezTo>
                  <a:cubicBezTo>
                    <a:pt x="65782" y="30212"/>
                    <a:pt x="65038" y="31551"/>
                    <a:pt x="62954" y="32147"/>
                  </a:cubicBezTo>
                  <a:cubicBezTo>
                    <a:pt x="62657" y="32147"/>
                    <a:pt x="62136" y="32221"/>
                    <a:pt x="61392" y="32370"/>
                  </a:cubicBezTo>
                  <a:cubicBezTo>
                    <a:pt x="60648" y="32519"/>
                    <a:pt x="60127" y="32742"/>
                    <a:pt x="59829" y="33039"/>
                  </a:cubicBezTo>
                  <a:lnTo>
                    <a:pt x="58936" y="33039"/>
                  </a:lnTo>
                  <a:cubicBezTo>
                    <a:pt x="57448" y="33039"/>
                    <a:pt x="56406" y="32295"/>
                    <a:pt x="55811" y="30807"/>
                  </a:cubicBezTo>
                  <a:cubicBezTo>
                    <a:pt x="55215" y="29319"/>
                    <a:pt x="55811" y="27979"/>
                    <a:pt x="57597" y="26789"/>
                  </a:cubicBezTo>
                  <a:cubicBezTo>
                    <a:pt x="58787" y="26789"/>
                    <a:pt x="59978" y="26491"/>
                    <a:pt x="61168" y="25896"/>
                  </a:cubicBezTo>
                  <a:close/>
                  <a:moveTo>
                    <a:pt x="72331" y="12948"/>
                  </a:moveTo>
                  <a:cubicBezTo>
                    <a:pt x="55959" y="12948"/>
                    <a:pt x="41895" y="18752"/>
                    <a:pt x="30138" y="30361"/>
                  </a:cubicBezTo>
                  <a:cubicBezTo>
                    <a:pt x="18380" y="41969"/>
                    <a:pt x="12502" y="55959"/>
                    <a:pt x="12502" y="72330"/>
                  </a:cubicBezTo>
                  <a:cubicBezTo>
                    <a:pt x="12502" y="88999"/>
                    <a:pt x="18380" y="103138"/>
                    <a:pt x="30138" y="114746"/>
                  </a:cubicBezTo>
                  <a:cubicBezTo>
                    <a:pt x="41895" y="126355"/>
                    <a:pt x="55959" y="132159"/>
                    <a:pt x="72331" y="132159"/>
                  </a:cubicBezTo>
                  <a:cubicBezTo>
                    <a:pt x="82451" y="132159"/>
                    <a:pt x="91678" y="129778"/>
                    <a:pt x="100013" y="125015"/>
                  </a:cubicBezTo>
                  <a:cubicBezTo>
                    <a:pt x="102691" y="123527"/>
                    <a:pt x="105222" y="123973"/>
                    <a:pt x="107603" y="126355"/>
                  </a:cubicBezTo>
                  <a:lnTo>
                    <a:pt x="132606" y="151358"/>
                  </a:lnTo>
                  <a:lnTo>
                    <a:pt x="134838" y="149572"/>
                  </a:lnTo>
                  <a:cubicBezTo>
                    <a:pt x="137517" y="148084"/>
                    <a:pt x="140047" y="148232"/>
                    <a:pt x="142429" y="150018"/>
                  </a:cubicBezTo>
                  <a:lnTo>
                    <a:pt x="150912" y="157162"/>
                  </a:lnTo>
                  <a:cubicBezTo>
                    <a:pt x="153293" y="159543"/>
                    <a:pt x="153740" y="161925"/>
                    <a:pt x="152251" y="164306"/>
                  </a:cubicBezTo>
                  <a:lnTo>
                    <a:pt x="150465" y="169217"/>
                  </a:lnTo>
                  <a:lnTo>
                    <a:pt x="157609" y="176361"/>
                  </a:lnTo>
                  <a:lnTo>
                    <a:pt x="167878" y="177254"/>
                  </a:lnTo>
                  <a:cubicBezTo>
                    <a:pt x="170259" y="177254"/>
                    <a:pt x="172045" y="178593"/>
                    <a:pt x="173236" y="181272"/>
                  </a:cubicBezTo>
                  <a:lnTo>
                    <a:pt x="176808" y="191541"/>
                  </a:lnTo>
                  <a:lnTo>
                    <a:pt x="191542" y="187970"/>
                  </a:lnTo>
                  <a:lnTo>
                    <a:pt x="189309" y="169217"/>
                  </a:lnTo>
                  <a:lnTo>
                    <a:pt x="126802" y="106263"/>
                  </a:lnTo>
                  <a:cubicBezTo>
                    <a:pt x="124420" y="103882"/>
                    <a:pt x="123974" y="101500"/>
                    <a:pt x="125462" y="99119"/>
                  </a:cubicBezTo>
                  <a:cubicBezTo>
                    <a:pt x="129629" y="91082"/>
                    <a:pt x="131713" y="82153"/>
                    <a:pt x="131713" y="72330"/>
                  </a:cubicBezTo>
                  <a:cubicBezTo>
                    <a:pt x="131713" y="55959"/>
                    <a:pt x="125909" y="41969"/>
                    <a:pt x="114300" y="30361"/>
                  </a:cubicBezTo>
                  <a:cubicBezTo>
                    <a:pt x="102691" y="18752"/>
                    <a:pt x="88702" y="12948"/>
                    <a:pt x="72331" y="12948"/>
                  </a:cubicBezTo>
                  <a:close/>
                  <a:moveTo>
                    <a:pt x="72331" y="0"/>
                  </a:moveTo>
                  <a:cubicBezTo>
                    <a:pt x="92274" y="0"/>
                    <a:pt x="109314" y="7069"/>
                    <a:pt x="123453" y="21208"/>
                  </a:cubicBezTo>
                  <a:cubicBezTo>
                    <a:pt x="137592" y="35346"/>
                    <a:pt x="144661" y="52387"/>
                    <a:pt x="144661" y="72330"/>
                  </a:cubicBezTo>
                  <a:cubicBezTo>
                    <a:pt x="144661" y="81260"/>
                    <a:pt x="142726" y="90636"/>
                    <a:pt x="138857" y="100459"/>
                  </a:cubicBezTo>
                  <a:lnTo>
                    <a:pt x="200025" y="161627"/>
                  </a:lnTo>
                  <a:cubicBezTo>
                    <a:pt x="201216" y="162818"/>
                    <a:pt x="201811" y="164157"/>
                    <a:pt x="201811" y="165645"/>
                  </a:cubicBezTo>
                  <a:lnTo>
                    <a:pt x="204490" y="192434"/>
                  </a:lnTo>
                  <a:cubicBezTo>
                    <a:pt x="205085" y="196304"/>
                    <a:pt x="203448" y="198536"/>
                    <a:pt x="199579" y="199132"/>
                  </a:cubicBezTo>
                  <a:lnTo>
                    <a:pt x="174129" y="204936"/>
                  </a:lnTo>
                  <a:cubicBezTo>
                    <a:pt x="173831" y="205234"/>
                    <a:pt x="173385" y="205382"/>
                    <a:pt x="172790" y="205382"/>
                  </a:cubicBezTo>
                  <a:cubicBezTo>
                    <a:pt x="169515" y="205382"/>
                    <a:pt x="167432" y="203894"/>
                    <a:pt x="166539" y="200918"/>
                  </a:cubicBezTo>
                  <a:lnTo>
                    <a:pt x="162967" y="189309"/>
                  </a:lnTo>
                  <a:lnTo>
                    <a:pt x="154484" y="188863"/>
                  </a:lnTo>
                  <a:cubicBezTo>
                    <a:pt x="152698" y="188863"/>
                    <a:pt x="151358" y="188267"/>
                    <a:pt x="150465" y="187077"/>
                  </a:cubicBezTo>
                  <a:lnTo>
                    <a:pt x="138410" y="175022"/>
                  </a:lnTo>
                  <a:cubicBezTo>
                    <a:pt x="136624" y="173236"/>
                    <a:pt x="136178" y="170854"/>
                    <a:pt x="137071" y="167878"/>
                  </a:cubicBezTo>
                  <a:lnTo>
                    <a:pt x="138857" y="163859"/>
                  </a:lnTo>
                  <a:lnTo>
                    <a:pt x="137964" y="162966"/>
                  </a:lnTo>
                  <a:lnTo>
                    <a:pt x="135731" y="164752"/>
                  </a:lnTo>
                  <a:cubicBezTo>
                    <a:pt x="132755" y="166538"/>
                    <a:pt x="129927" y="166390"/>
                    <a:pt x="127248" y="164306"/>
                  </a:cubicBezTo>
                  <a:lnTo>
                    <a:pt x="101799" y="138410"/>
                  </a:lnTo>
                  <a:cubicBezTo>
                    <a:pt x="91976" y="142577"/>
                    <a:pt x="82153" y="144661"/>
                    <a:pt x="72331" y="144661"/>
                  </a:cubicBezTo>
                  <a:cubicBezTo>
                    <a:pt x="52388" y="144661"/>
                    <a:pt x="35347" y="137666"/>
                    <a:pt x="21208" y="123676"/>
                  </a:cubicBezTo>
                  <a:cubicBezTo>
                    <a:pt x="7069" y="109686"/>
                    <a:pt x="0" y="92571"/>
                    <a:pt x="0" y="72330"/>
                  </a:cubicBezTo>
                  <a:cubicBezTo>
                    <a:pt x="0" y="52387"/>
                    <a:pt x="7069" y="35346"/>
                    <a:pt x="21208" y="21208"/>
                  </a:cubicBezTo>
                  <a:cubicBezTo>
                    <a:pt x="35347" y="7069"/>
                    <a:pt x="52388" y="0"/>
                    <a:pt x="72331" y="0"/>
                  </a:cubicBezTo>
                  <a:close/>
                </a:path>
              </a:pathLst>
            </a:custGeom>
            <a:solidFill>
              <a:srgbClr val="7951ED"/>
            </a:solidFill>
            <a:ln>
              <a:noFill/>
            </a:ln>
            <a:effectLst/>
          </p:spPr>
          <p:txBody>
            <a:bodyPr anchor="ctr"/>
            <a:lstStyle/>
            <a:p>
              <a:pPr algn="ctr" defTabSz="457200">
                <a:defRPr/>
              </a:pPr>
              <a:endParaRPr sz="1600" kern="0" smtClean="0">
                <a:solidFill>
                  <a:srgbClr val="000000"/>
                </a:solidFill>
                <a:latin typeface="Arial"/>
                <a:ea typeface="微软雅黑"/>
              </a:endParaRPr>
            </a:p>
          </p:txBody>
        </p:sp>
      </p:grpSp>
      <p:grpSp>
        <p:nvGrpSpPr>
          <p:cNvPr id="72" name="组合 71"/>
          <p:cNvGrpSpPr/>
          <p:nvPr/>
        </p:nvGrpSpPr>
        <p:grpSpPr>
          <a:xfrm>
            <a:off x="8834393" y="2091684"/>
            <a:ext cx="2082278" cy="3473120"/>
            <a:chOff x="8856544" y="2064419"/>
            <a:chExt cx="2269165" cy="3784837"/>
          </a:xfrm>
        </p:grpSpPr>
        <p:sp>
          <p:nvSpPr>
            <p:cNvPr id="73" name="iṥ1ïḋè"/>
            <p:cNvSpPr/>
            <p:nvPr/>
          </p:nvSpPr>
          <p:spPr>
            <a:xfrm>
              <a:off x="8856544" y="2064419"/>
              <a:ext cx="2269165" cy="3784837"/>
            </a:xfrm>
            <a:prstGeom prst="roundRect">
              <a:avLst>
                <a:gd name="adj" fmla="val 4016"/>
              </a:avLst>
            </a:prstGeom>
            <a:solidFill>
              <a:srgbClr val="FFFFFF"/>
            </a:solidFill>
            <a:ln w="3175" cap="flat" cmpd="sng" algn="ctr">
              <a:solidFill>
                <a:srgbClr val="FFFFFF">
                  <a:lumMod val="85000"/>
                </a:srgbClr>
              </a:solidFill>
              <a:prstDash val="solid"/>
              <a:miter lim="800000"/>
            </a:ln>
            <a:effectLst/>
          </p:spPr>
          <p:txBody>
            <a:bodyPr wrap="square" tIns="1620000" anchor="t" anchorCtr="1">
              <a:normAutofit/>
            </a:bodyPr>
            <a:lstStyle/>
            <a:p>
              <a:pPr algn="ctr" defTabSz="457200">
                <a:lnSpc>
                  <a:spcPct val="120000"/>
                </a:lnSpc>
                <a:defRPr/>
              </a:pPr>
              <a:endParaRPr lang="zh-CN" altLang="en-US" sz="1000" kern="0" dirty="0" smtClean="0">
                <a:solidFill>
                  <a:srgbClr val="000000">
                    <a:lumMod val="85000"/>
                    <a:lumOff val="15000"/>
                  </a:srgbClr>
                </a:solidFill>
                <a:latin typeface="Arial"/>
                <a:ea typeface="微软雅黑"/>
              </a:endParaRPr>
            </a:p>
          </p:txBody>
        </p:sp>
        <p:sp>
          <p:nvSpPr>
            <p:cNvPr id="74" name="ïşlïḓê"/>
            <p:cNvSpPr/>
            <p:nvPr/>
          </p:nvSpPr>
          <p:spPr>
            <a:xfrm>
              <a:off x="9630698" y="2484980"/>
              <a:ext cx="714360" cy="705079"/>
            </a:xfrm>
            <a:custGeom>
              <a:avLst/>
              <a:gdLst/>
              <a:ahLst/>
              <a:cxnLst/>
              <a:rect l="l" t="t" r="r" b="b"/>
              <a:pathLst>
                <a:path w="206276" h="203596">
                  <a:moveTo>
                    <a:pt x="95548" y="108049"/>
                  </a:moveTo>
                  <a:cubicBezTo>
                    <a:pt x="93762" y="108049"/>
                    <a:pt x="92199" y="108719"/>
                    <a:pt x="90860" y="110058"/>
                  </a:cubicBezTo>
                  <a:cubicBezTo>
                    <a:pt x="89520" y="111397"/>
                    <a:pt x="88850" y="112960"/>
                    <a:pt x="88850" y="114746"/>
                  </a:cubicBezTo>
                  <a:lnTo>
                    <a:pt x="88850" y="129927"/>
                  </a:lnTo>
                  <a:cubicBezTo>
                    <a:pt x="88850" y="134391"/>
                    <a:pt x="91083" y="136624"/>
                    <a:pt x="95548" y="136624"/>
                  </a:cubicBezTo>
                  <a:lnTo>
                    <a:pt x="110728" y="136624"/>
                  </a:lnTo>
                  <a:cubicBezTo>
                    <a:pt x="115193" y="136624"/>
                    <a:pt x="117426" y="134391"/>
                    <a:pt x="117426" y="129927"/>
                  </a:cubicBezTo>
                  <a:lnTo>
                    <a:pt x="117426" y="114746"/>
                  </a:lnTo>
                  <a:cubicBezTo>
                    <a:pt x="117426" y="112960"/>
                    <a:pt x="116756" y="111397"/>
                    <a:pt x="115416" y="110058"/>
                  </a:cubicBezTo>
                  <a:cubicBezTo>
                    <a:pt x="114077" y="108719"/>
                    <a:pt x="112514" y="108049"/>
                    <a:pt x="110728" y="108049"/>
                  </a:cubicBezTo>
                  <a:close/>
                  <a:moveTo>
                    <a:pt x="21878" y="54024"/>
                  </a:moveTo>
                  <a:cubicBezTo>
                    <a:pt x="19497" y="54024"/>
                    <a:pt x="17339" y="54992"/>
                    <a:pt x="15404" y="56926"/>
                  </a:cubicBezTo>
                  <a:cubicBezTo>
                    <a:pt x="13469" y="58861"/>
                    <a:pt x="12502" y="61019"/>
                    <a:pt x="12502" y="63400"/>
                  </a:cubicBezTo>
                  <a:lnTo>
                    <a:pt x="12502" y="117871"/>
                  </a:lnTo>
                  <a:lnTo>
                    <a:pt x="22771" y="117871"/>
                  </a:lnTo>
                  <a:cubicBezTo>
                    <a:pt x="24854" y="117871"/>
                    <a:pt x="25896" y="118913"/>
                    <a:pt x="25896" y="120997"/>
                  </a:cubicBezTo>
                  <a:cubicBezTo>
                    <a:pt x="25896" y="123080"/>
                    <a:pt x="24854" y="124122"/>
                    <a:pt x="22771" y="124122"/>
                  </a:cubicBezTo>
                  <a:lnTo>
                    <a:pt x="12502" y="124122"/>
                  </a:lnTo>
                  <a:lnTo>
                    <a:pt x="12502" y="181272"/>
                  </a:lnTo>
                  <a:cubicBezTo>
                    <a:pt x="12502" y="183951"/>
                    <a:pt x="13469" y="186184"/>
                    <a:pt x="15404" y="187970"/>
                  </a:cubicBezTo>
                  <a:cubicBezTo>
                    <a:pt x="17339" y="189755"/>
                    <a:pt x="19497" y="190648"/>
                    <a:pt x="21878" y="190648"/>
                  </a:cubicBezTo>
                  <a:lnTo>
                    <a:pt x="184398" y="190648"/>
                  </a:lnTo>
                  <a:cubicBezTo>
                    <a:pt x="186779" y="190648"/>
                    <a:pt x="188937" y="189755"/>
                    <a:pt x="190872" y="187970"/>
                  </a:cubicBezTo>
                  <a:cubicBezTo>
                    <a:pt x="192807" y="186184"/>
                    <a:pt x="193774" y="183951"/>
                    <a:pt x="193774" y="181272"/>
                  </a:cubicBezTo>
                  <a:lnTo>
                    <a:pt x="193774" y="124122"/>
                  </a:lnTo>
                  <a:lnTo>
                    <a:pt x="123676" y="124122"/>
                  </a:lnTo>
                  <a:lnTo>
                    <a:pt x="123676" y="130373"/>
                  </a:lnTo>
                  <a:cubicBezTo>
                    <a:pt x="123676" y="133647"/>
                    <a:pt x="122411" y="136549"/>
                    <a:pt x="119881" y="139079"/>
                  </a:cubicBezTo>
                  <a:cubicBezTo>
                    <a:pt x="117351" y="141610"/>
                    <a:pt x="114300" y="142875"/>
                    <a:pt x="110728" y="142875"/>
                  </a:cubicBezTo>
                  <a:lnTo>
                    <a:pt x="95548" y="142875"/>
                  </a:lnTo>
                  <a:cubicBezTo>
                    <a:pt x="91976" y="142875"/>
                    <a:pt x="88925" y="141610"/>
                    <a:pt x="86395" y="139079"/>
                  </a:cubicBezTo>
                  <a:cubicBezTo>
                    <a:pt x="83865" y="136549"/>
                    <a:pt x="82600" y="133647"/>
                    <a:pt x="82600" y="130373"/>
                  </a:cubicBezTo>
                  <a:lnTo>
                    <a:pt x="82600" y="124122"/>
                  </a:lnTo>
                  <a:lnTo>
                    <a:pt x="41523" y="124122"/>
                  </a:lnTo>
                  <a:cubicBezTo>
                    <a:pt x="39440" y="124122"/>
                    <a:pt x="38398" y="123080"/>
                    <a:pt x="38398" y="120997"/>
                  </a:cubicBezTo>
                  <a:cubicBezTo>
                    <a:pt x="38398" y="118913"/>
                    <a:pt x="39440" y="117871"/>
                    <a:pt x="41523" y="117871"/>
                  </a:cubicBezTo>
                  <a:lnTo>
                    <a:pt x="82600" y="117871"/>
                  </a:lnTo>
                  <a:lnTo>
                    <a:pt x="82600" y="114746"/>
                  </a:lnTo>
                  <a:cubicBezTo>
                    <a:pt x="82600" y="111174"/>
                    <a:pt x="83865" y="108123"/>
                    <a:pt x="86395" y="105593"/>
                  </a:cubicBezTo>
                  <a:cubicBezTo>
                    <a:pt x="88925" y="103063"/>
                    <a:pt x="91976" y="101798"/>
                    <a:pt x="95548" y="101798"/>
                  </a:cubicBezTo>
                  <a:lnTo>
                    <a:pt x="110728" y="101798"/>
                  </a:lnTo>
                  <a:cubicBezTo>
                    <a:pt x="114300" y="101798"/>
                    <a:pt x="117351" y="103063"/>
                    <a:pt x="119881" y="105593"/>
                  </a:cubicBezTo>
                  <a:cubicBezTo>
                    <a:pt x="122411" y="108123"/>
                    <a:pt x="123676" y="111174"/>
                    <a:pt x="123676" y="114746"/>
                  </a:cubicBezTo>
                  <a:lnTo>
                    <a:pt x="123676" y="117871"/>
                  </a:lnTo>
                  <a:lnTo>
                    <a:pt x="193774" y="117871"/>
                  </a:lnTo>
                  <a:lnTo>
                    <a:pt x="193774" y="63400"/>
                  </a:lnTo>
                  <a:cubicBezTo>
                    <a:pt x="193774" y="61019"/>
                    <a:pt x="192807" y="58861"/>
                    <a:pt x="190872" y="56926"/>
                  </a:cubicBezTo>
                  <a:cubicBezTo>
                    <a:pt x="188937" y="54992"/>
                    <a:pt x="186779" y="54024"/>
                    <a:pt x="184398" y="54024"/>
                  </a:cubicBezTo>
                  <a:close/>
                  <a:moveTo>
                    <a:pt x="89743" y="12948"/>
                  </a:moveTo>
                  <a:cubicBezTo>
                    <a:pt x="84981" y="12948"/>
                    <a:pt x="82600" y="15329"/>
                    <a:pt x="82600" y="20091"/>
                  </a:cubicBezTo>
                  <a:lnTo>
                    <a:pt x="82600" y="41523"/>
                  </a:lnTo>
                  <a:lnTo>
                    <a:pt x="123676" y="41523"/>
                  </a:lnTo>
                  <a:lnTo>
                    <a:pt x="123676" y="20091"/>
                  </a:lnTo>
                  <a:cubicBezTo>
                    <a:pt x="123676" y="15329"/>
                    <a:pt x="119807" y="12948"/>
                    <a:pt x="112068" y="12948"/>
                  </a:cubicBezTo>
                  <a:close/>
                  <a:moveTo>
                    <a:pt x="89743" y="0"/>
                  </a:moveTo>
                  <a:lnTo>
                    <a:pt x="115193" y="0"/>
                  </a:lnTo>
                  <a:cubicBezTo>
                    <a:pt x="121742" y="0"/>
                    <a:pt x="126950" y="1860"/>
                    <a:pt x="130820" y="5581"/>
                  </a:cubicBezTo>
                  <a:cubicBezTo>
                    <a:pt x="134690" y="9301"/>
                    <a:pt x="136624" y="14138"/>
                    <a:pt x="136624" y="20091"/>
                  </a:cubicBezTo>
                  <a:lnTo>
                    <a:pt x="136624" y="41523"/>
                  </a:lnTo>
                  <a:lnTo>
                    <a:pt x="184398" y="41523"/>
                  </a:lnTo>
                  <a:cubicBezTo>
                    <a:pt x="190351" y="41523"/>
                    <a:pt x="195486" y="43681"/>
                    <a:pt x="199802" y="47997"/>
                  </a:cubicBezTo>
                  <a:cubicBezTo>
                    <a:pt x="204118" y="52313"/>
                    <a:pt x="206276" y="57447"/>
                    <a:pt x="206276" y="63400"/>
                  </a:cubicBezTo>
                  <a:lnTo>
                    <a:pt x="206276" y="181272"/>
                  </a:lnTo>
                  <a:cubicBezTo>
                    <a:pt x="206276" y="187225"/>
                    <a:pt x="204118" y="192434"/>
                    <a:pt x="199802" y="196899"/>
                  </a:cubicBezTo>
                  <a:cubicBezTo>
                    <a:pt x="195486" y="201364"/>
                    <a:pt x="190351" y="203596"/>
                    <a:pt x="184398" y="203596"/>
                  </a:cubicBezTo>
                  <a:lnTo>
                    <a:pt x="21878" y="203596"/>
                  </a:lnTo>
                  <a:cubicBezTo>
                    <a:pt x="15925" y="203596"/>
                    <a:pt x="10790" y="201364"/>
                    <a:pt x="6474" y="196899"/>
                  </a:cubicBezTo>
                  <a:cubicBezTo>
                    <a:pt x="2158" y="192434"/>
                    <a:pt x="0" y="187225"/>
                    <a:pt x="0" y="181272"/>
                  </a:cubicBezTo>
                  <a:lnTo>
                    <a:pt x="0" y="63400"/>
                  </a:lnTo>
                  <a:cubicBezTo>
                    <a:pt x="0" y="57447"/>
                    <a:pt x="2158" y="52313"/>
                    <a:pt x="6474" y="47997"/>
                  </a:cubicBezTo>
                  <a:cubicBezTo>
                    <a:pt x="10790" y="43681"/>
                    <a:pt x="15925" y="41523"/>
                    <a:pt x="21878" y="41523"/>
                  </a:cubicBezTo>
                  <a:lnTo>
                    <a:pt x="69652" y="41523"/>
                  </a:lnTo>
                  <a:lnTo>
                    <a:pt x="69652" y="20091"/>
                  </a:lnTo>
                  <a:cubicBezTo>
                    <a:pt x="69652" y="14138"/>
                    <a:pt x="71363" y="9301"/>
                    <a:pt x="74786" y="5581"/>
                  </a:cubicBezTo>
                  <a:cubicBezTo>
                    <a:pt x="78209" y="1860"/>
                    <a:pt x="83195" y="0"/>
                    <a:pt x="89743" y="0"/>
                  </a:cubicBezTo>
                  <a:close/>
                </a:path>
              </a:pathLst>
            </a:custGeom>
            <a:solidFill>
              <a:srgbClr val="7951ED"/>
            </a:solidFill>
            <a:ln>
              <a:noFill/>
            </a:ln>
            <a:effectLst/>
          </p:spPr>
          <p:txBody>
            <a:bodyPr anchor="ctr"/>
            <a:lstStyle/>
            <a:p>
              <a:pPr algn="ctr" defTabSz="457200">
                <a:defRPr/>
              </a:pPr>
              <a:endParaRPr sz="1600" kern="0" smtClean="0">
                <a:solidFill>
                  <a:srgbClr val="000000"/>
                </a:solidFill>
                <a:latin typeface="Arial"/>
                <a:ea typeface="微软雅黑"/>
              </a:endParaRPr>
            </a:p>
          </p:txBody>
        </p:sp>
      </p:grpSp>
      <p:sp>
        <p:nvSpPr>
          <p:cNvPr id="81" name="文本框 80"/>
          <p:cNvSpPr txBox="1"/>
          <p:nvPr/>
        </p:nvSpPr>
        <p:spPr>
          <a:xfrm>
            <a:off x="1318158" y="3373283"/>
            <a:ext cx="2079867" cy="1477328"/>
          </a:xfrm>
          <a:prstGeom prst="rect">
            <a:avLst/>
          </a:prstGeom>
          <a:noFill/>
        </p:spPr>
        <p:txBody>
          <a:bodyPr wrap="square" rtlCol="0">
            <a:spAutoFit/>
          </a:bodyPr>
          <a:lstStyle/>
          <a:p>
            <a:pPr>
              <a:lnSpc>
                <a:spcPct val="150000"/>
              </a:lnSpc>
            </a:pP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输入您的</a:t>
            </a:r>
            <a:r>
              <a:rPr lang="zh-CN" altLang="en-US" sz="1200" dirty="0">
                <a:solidFill>
                  <a:prstClr val="white">
                    <a:lumMod val="65000"/>
                  </a:prstClr>
                </a:solidFill>
                <a:latin typeface="微软雅黑" panose="020B0503020204020204" pitchFamily="34" charset="-122"/>
                <a:ea typeface="微软雅黑" panose="020B0503020204020204" pitchFamily="34" charset="-122"/>
              </a:rPr>
              <a:t>文字描述输入您的文字描述输入您的文字描述输入您的文字描述输入您</a:t>
            </a: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的</a:t>
            </a:r>
            <a:endParaRPr lang="en-US" altLang="zh-CN" sz="1200" dirty="0" smtClean="0">
              <a:solidFill>
                <a:prstClr val="white">
                  <a:lumMod val="65000"/>
                </a:prst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prstClr val="white">
                    <a:lumMod val="65000"/>
                  </a:prstClr>
                </a:solidFill>
                <a:latin typeface="微软雅黑" panose="020B0503020204020204" pitchFamily="34" charset="-122"/>
                <a:ea typeface="微软雅黑" panose="020B0503020204020204" pitchFamily="34" charset="-122"/>
              </a:rPr>
              <a:t>文字描述输入您的文字描述输入您的文字描述输入您</a:t>
            </a: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的</a:t>
            </a:r>
            <a:endParaRPr lang="zh-CN" altLang="en-US" sz="1200" dirty="0">
              <a:solidFill>
                <a:prstClr val="white">
                  <a:lumMod val="65000"/>
                </a:prstClr>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a:off x="1525197" y="3371893"/>
            <a:ext cx="1576975" cy="0"/>
          </a:xfrm>
          <a:prstGeom prst="line">
            <a:avLst/>
          </a:prstGeom>
          <a:noFill/>
          <a:ln w="9525" cap="flat" cmpd="sng" algn="ctr">
            <a:solidFill>
              <a:srgbClr val="DBE1E8"/>
            </a:solidFill>
            <a:prstDash val="solid"/>
          </a:ln>
          <a:effectLst/>
        </p:spPr>
      </p:cxnSp>
      <p:sp>
        <p:nvSpPr>
          <p:cNvPr id="83" name="圆角矩形 82"/>
          <p:cNvSpPr/>
          <p:nvPr/>
        </p:nvSpPr>
        <p:spPr>
          <a:xfrm>
            <a:off x="1663943" y="5012492"/>
            <a:ext cx="1321610" cy="329792"/>
          </a:xfrm>
          <a:prstGeom prst="roundRect">
            <a:avLst>
              <a:gd name="adj" fmla="val 50000"/>
            </a:avLst>
          </a:prstGeom>
          <a:solidFill>
            <a:srgbClr val="7951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cs typeface="+mn-cs"/>
            </a:endParaRPr>
          </a:p>
        </p:txBody>
      </p:sp>
      <p:sp>
        <p:nvSpPr>
          <p:cNvPr id="84" name="文本框 83"/>
          <p:cNvSpPr txBox="1"/>
          <p:nvPr/>
        </p:nvSpPr>
        <p:spPr>
          <a:xfrm>
            <a:off x="1771199" y="5027021"/>
            <a:ext cx="1303677" cy="276999"/>
          </a:xfrm>
          <a:prstGeom prst="rect">
            <a:avLst/>
          </a:prstGeom>
          <a:noFill/>
        </p:spPr>
        <p:txBody>
          <a:bodyPr wrap="square" rtlCol="0">
            <a:spAutoFit/>
          </a:bodyPr>
          <a:lstStyle/>
          <a:p>
            <a:r>
              <a:rPr lang="zh-CN" altLang="en-US" sz="1200" dirty="0">
                <a:solidFill>
                  <a:prstClr val="white"/>
                </a:solidFill>
                <a:latin typeface="Century Gothic" panose="020B0502020202020204" pitchFamily="34" charset="0"/>
                <a:ea typeface="思源黑体 CN Regular" panose="020B0500000000000000" pitchFamily="34" charset="-122"/>
              </a:rPr>
              <a:t>月小满</a:t>
            </a:r>
            <a:r>
              <a:rPr lang="en-US" altLang="zh-CN" sz="1200" dirty="0">
                <a:solidFill>
                  <a:prstClr val="white"/>
                </a:solidFill>
                <a:latin typeface="Century Gothic" panose="020B0502020202020204" pitchFamily="34" charset="0"/>
                <a:ea typeface="思源黑体 CN Regular" panose="020B0500000000000000" pitchFamily="34" charset="-122"/>
              </a:rPr>
              <a:t>design</a:t>
            </a:r>
            <a:endParaRPr lang="en-US" altLang="zh-CN" sz="1200" dirty="0" smtClean="0">
              <a:solidFill>
                <a:prstClr val="white"/>
              </a:solidFill>
              <a:latin typeface="Century Gothic" panose="020B0502020202020204" pitchFamily="34" charset="0"/>
              <a:ea typeface="思源黑体 CN Regular" panose="020B0500000000000000" pitchFamily="34" charset="-122"/>
            </a:endParaRPr>
          </a:p>
        </p:txBody>
      </p:sp>
      <p:sp>
        <p:nvSpPr>
          <p:cNvPr id="85" name="文本框 84"/>
          <p:cNvSpPr txBox="1"/>
          <p:nvPr/>
        </p:nvSpPr>
        <p:spPr>
          <a:xfrm>
            <a:off x="6406329" y="3373283"/>
            <a:ext cx="2079867" cy="1477328"/>
          </a:xfrm>
          <a:prstGeom prst="rect">
            <a:avLst/>
          </a:prstGeom>
          <a:noFill/>
        </p:spPr>
        <p:txBody>
          <a:bodyPr wrap="square" rtlCol="0">
            <a:spAutoFit/>
          </a:bodyPr>
          <a:lstStyle/>
          <a:p>
            <a:pPr>
              <a:lnSpc>
                <a:spcPct val="150000"/>
              </a:lnSpc>
            </a:pP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输入您的</a:t>
            </a:r>
            <a:r>
              <a:rPr lang="zh-CN" altLang="en-US" sz="1200" dirty="0">
                <a:solidFill>
                  <a:prstClr val="white">
                    <a:lumMod val="65000"/>
                  </a:prstClr>
                </a:solidFill>
                <a:latin typeface="微软雅黑" panose="020B0503020204020204" pitchFamily="34" charset="-122"/>
                <a:ea typeface="微软雅黑" panose="020B0503020204020204" pitchFamily="34" charset="-122"/>
              </a:rPr>
              <a:t>文字描述输入您的文字描述输入您的文字描述输入您的文字描述输入您</a:t>
            </a: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的</a:t>
            </a:r>
            <a:endParaRPr lang="en-US" altLang="zh-CN" sz="1200" dirty="0" smtClean="0">
              <a:solidFill>
                <a:prstClr val="white">
                  <a:lumMod val="65000"/>
                </a:prst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prstClr val="white">
                    <a:lumMod val="65000"/>
                  </a:prstClr>
                </a:solidFill>
                <a:latin typeface="微软雅黑" panose="020B0503020204020204" pitchFamily="34" charset="-122"/>
                <a:ea typeface="微软雅黑" panose="020B0503020204020204" pitchFamily="34" charset="-122"/>
              </a:rPr>
              <a:t>文字描述输入您的文字描述输入您的文字描述输入您</a:t>
            </a: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的</a:t>
            </a:r>
            <a:endParaRPr lang="zh-CN" altLang="en-US" sz="1200" dirty="0">
              <a:solidFill>
                <a:prstClr val="white">
                  <a:lumMod val="65000"/>
                </a:prstClr>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6596148" y="3371893"/>
            <a:ext cx="1576975" cy="0"/>
          </a:xfrm>
          <a:prstGeom prst="line">
            <a:avLst/>
          </a:prstGeom>
          <a:noFill/>
          <a:ln w="9525" cap="flat" cmpd="sng" algn="ctr">
            <a:solidFill>
              <a:srgbClr val="DBE1E8"/>
            </a:solidFill>
            <a:prstDash val="solid"/>
          </a:ln>
          <a:effectLst/>
        </p:spPr>
      </p:cxnSp>
      <p:sp>
        <p:nvSpPr>
          <p:cNvPr id="87" name="圆角矩形 86"/>
          <p:cNvSpPr/>
          <p:nvPr/>
        </p:nvSpPr>
        <p:spPr>
          <a:xfrm>
            <a:off x="6752115" y="5026140"/>
            <a:ext cx="1321610" cy="329792"/>
          </a:xfrm>
          <a:prstGeom prst="roundRect">
            <a:avLst>
              <a:gd name="adj" fmla="val 50000"/>
            </a:avLst>
          </a:prstGeom>
          <a:solidFill>
            <a:srgbClr val="7951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cs typeface="+mn-cs"/>
            </a:endParaRPr>
          </a:p>
        </p:txBody>
      </p:sp>
      <p:sp>
        <p:nvSpPr>
          <p:cNvPr id="88" name="文本框 87"/>
          <p:cNvSpPr txBox="1"/>
          <p:nvPr/>
        </p:nvSpPr>
        <p:spPr>
          <a:xfrm>
            <a:off x="6869446" y="5029904"/>
            <a:ext cx="1303677" cy="276999"/>
          </a:xfrm>
          <a:prstGeom prst="rect">
            <a:avLst/>
          </a:prstGeom>
          <a:noFill/>
        </p:spPr>
        <p:txBody>
          <a:bodyPr wrap="square" rtlCol="0">
            <a:spAutoFit/>
          </a:bodyPr>
          <a:lstStyle>
            <a:defPPr>
              <a:defRPr lang="zh-CN"/>
            </a:defPPr>
            <a:lvl1pPr>
              <a:defRPr sz="1200">
                <a:solidFill>
                  <a:schemeClr val="bg1"/>
                </a:solidFill>
                <a:latin typeface="Century Gothic" panose="020B0502020202020204" pitchFamily="34" charset="0"/>
                <a:ea typeface="思源黑体 CN Regular" panose="020B0500000000000000" pitchFamily="34" charset="-122"/>
              </a:defRPr>
            </a:lvl1pPr>
          </a:lstStyle>
          <a:p>
            <a:pPr lvl="0"/>
            <a:r>
              <a:rPr lang="zh-CN" altLang="en-US" kern="0" dirty="0">
                <a:solidFill>
                  <a:prstClr val="white"/>
                </a:solidFill>
              </a:rPr>
              <a:t>月小满</a:t>
            </a:r>
            <a:r>
              <a:rPr lang="en-US" altLang="zh-CN" kern="0" dirty="0">
                <a:solidFill>
                  <a:prstClr val="white"/>
                </a:solidFill>
              </a:rPr>
              <a:t>design</a:t>
            </a:r>
          </a:p>
        </p:txBody>
      </p:sp>
      <p:sp>
        <p:nvSpPr>
          <p:cNvPr id="89" name="圆角矩形 88"/>
          <p:cNvSpPr/>
          <p:nvPr/>
        </p:nvSpPr>
        <p:spPr>
          <a:xfrm>
            <a:off x="4122621" y="5041513"/>
            <a:ext cx="1321610" cy="329792"/>
          </a:xfrm>
          <a:prstGeom prst="roundRect">
            <a:avLst>
              <a:gd name="adj" fmla="val 50000"/>
            </a:avLst>
          </a:prstGeom>
          <a:noFill/>
          <a:ln w="3175" cap="flat" cmpd="sng" algn="ctr">
            <a:solidFill>
              <a:srgbClr val="7951E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cs typeface="+mn-cs"/>
            </a:endParaRPr>
          </a:p>
        </p:txBody>
      </p:sp>
      <p:sp>
        <p:nvSpPr>
          <p:cNvPr id="90" name="文本框 89"/>
          <p:cNvSpPr txBox="1"/>
          <p:nvPr/>
        </p:nvSpPr>
        <p:spPr>
          <a:xfrm>
            <a:off x="4240035" y="5057487"/>
            <a:ext cx="1303677" cy="276999"/>
          </a:xfrm>
          <a:prstGeom prst="rect">
            <a:avLst/>
          </a:prstGeom>
          <a:noFill/>
        </p:spPr>
        <p:txBody>
          <a:bodyPr wrap="square" rtlCol="0">
            <a:spAutoFit/>
          </a:bodyPr>
          <a:lstStyle/>
          <a:p>
            <a:r>
              <a:rPr lang="zh-CN" altLang="en-US" sz="1200" dirty="0">
                <a:solidFill>
                  <a:srgbClr val="7951ED"/>
                </a:solidFill>
                <a:latin typeface="Century Gothic" panose="020B0502020202020204" pitchFamily="34" charset="0"/>
                <a:ea typeface="思源黑体 CN Regular" panose="020B0500000000000000" pitchFamily="34" charset="-122"/>
              </a:rPr>
              <a:t>月小满</a:t>
            </a:r>
            <a:r>
              <a:rPr lang="en-US" altLang="zh-CN" sz="1200" dirty="0">
                <a:solidFill>
                  <a:srgbClr val="7951ED"/>
                </a:solidFill>
                <a:latin typeface="Century Gothic" panose="020B0502020202020204" pitchFamily="34" charset="0"/>
                <a:ea typeface="思源黑体 CN Regular" panose="020B0500000000000000" pitchFamily="34" charset="-122"/>
              </a:rPr>
              <a:t>design</a:t>
            </a:r>
            <a:endParaRPr lang="en-US" altLang="zh-CN" sz="1200" dirty="0" smtClean="0">
              <a:solidFill>
                <a:srgbClr val="7951ED"/>
              </a:solidFill>
              <a:latin typeface="Century Gothic" panose="020B0502020202020204" pitchFamily="34" charset="0"/>
              <a:ea typeface="思源黑体 CN Regular" panose="020B0500000000000000" pitchFamily="34" charset="-122"/>
            </a:endParaRPr>
          </a:p>
        </p:txBody>
      </p:sp>
      <p:sp>
        <p:nvSpPr>
          <p:cNvPr id="91" name="圆角矩形 90"/>
          <p:cNvSpPr/>
          <p:nvPr/>
        </p:nvSpPr>
        <p:spPr>
          <a:xfrm>
            <a:off x="9199134" y="5044817"/>
            <a:ext cx="1321610" cy="329792"/>
          </a:xfrm>
          <a:prstGeom prst="roundRect">
            <a:avLst>
              <a:gd name="adj" fmla="val 50000"/>
            </a:avLst>
          </a:prstGeom>
          <a:noFill/>
          <a:ln w="3175" cap="flat" cmpd="sng" algn="ctr">
            <a:solidFill>
              <a:srgbClr val="7951E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cs typeface="+mn-cs"/>
            </a:endParaRPr>
          </a:p>
        </p:txBody>
      </p:sp>
      <p:sp>
        <p:nvSpPr>
          <p:cNvPr id="92" name="文本框 91"/>
          <p:cNvSpPr txBox="1"/>
          <p:nvPr/>
        </p:nvSpPr>
        <p:spPr>
          <a:xfrm>
            <a:off x="9326433" y="5074899"/>
            <a:ext cx="1303677" cy="276999"/>
          </a:xfrm>
          <a:prstGeom prst="rect">
            <a:avLst/>
          </a:prstGeom>
          <a:noFill/>
        </p:spPr>
        <p:txBody>
          <a:bodyPr wrap="square" rtlCol="0">
            <a:spAutoFit/>
          </a:bodyPr>
          <a:lstStyle/>
          <a:p>
            <a:r>
              <a:rPr lang="zh-CN" altLang="en-US" sz="1200" dirty="0">
                <a:solidFill>
                  <a:srgbClr val="7951ED"/>
                </a:solidFill>
                <a:latin typeface="Century Gothic" panose="020B0502020202020204" pitchFamily="34" charset="0"/>
                <a:ea typeface="思源黑体 CN Regular" panose="020B0500000000000000" pitchFamily="34" charset="-122"/>
              </a:rPr>
              <a:t>月小满</a:t>
            </a:r>
            <a:r>
              <a:rPr lang="en-US" altLang="zh-CN" sz="1200" dirty="0">
                <a:solidFill>
                  <a:srgbClr val="7951ED"/>
                </a:solidFill>
                <a:latin typeface="Century Gothic" panose="020B0502020202020204" pitchFamily="34" charset="0"/>
                <a:ea typeface="思源黑体 CN Regular" panose="020B0500000000000000" pitchFamily="34" charset="-122"/>
              </a:rPr>
              <a:t>design</a:t>
            </a:r>
            <a:endParaRPr lang="en-US" altLang="zh-CN" sz="1200" dirty="0" smtClean="0">
              <a:solidFill>
                <a:srgbClr val="7951ED"/>
              </a:solidFill>
              <a:latin typeface="Century Gothic" panose="020B0502020202020204" pitchFamily="34" charset="0"/>
              <a:ea typeface="思源黑体 CN Regular" panose="020B0500000000000000" pitchFamily="34" charset="-122"/>
            </a:endParaRPr>
          </a:p>
        </p:txBody>
      </p:sp>
      <p:sp>
        <p:nvSpPr>
          <p:cNvPr id="93" name="文本框 92"/>
          <p:cNvSpPr txBox="1"/>
          <p:nvPr/>
        </p:nvSpPr>
        <p:spPr>
          <a:xfrm>
            <a:off x="3869281" y="3385153"/>
            <a:ext cx="2079867" cy="1477328"/>
          </a:xfrm>
          <a:prstGeom prst="rect">
            <a:avLst/>
          </a:prstGeom>
          <a:noFill/>
        </p:spPr>
        <p:txBody>
          <a:bodyPr wrap="square" rtlCol="0">
            <a:spAutoFit/>
          </a:bodyPr>
          <a:lstStyle/>
          <a:p>
            <a:pPr>
              <a:lnSpc>
                <a:spcPct val="150000"/>
              </a:lnSpc>
            </a:pP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输入您的</a:t>
            </a:r>
            <a:r>
              <a:rPr lang="zh-CN" altLang="en-US" sz="1200" dirty="0">
                <a:solidFill>
                  <a:prstClr val="white">
                    <a:lumMod val="65000"/>
                  </a:prstClr>
                </a:solidFill>
                <a:latin typeface="微软雅黑" panose="020B0503020204020204" pitchFamily="34" charset="-122"/>
                <a:ea typeface="微软雅黑" panose="020B0503020204020204" pitchFamily="34" charset="-122"/>
              </a:rPr>
              <a:t>文字描述输入您的文字描述输入您的文字描述输入您的文字描述输入您</a:t>
            </a: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的</a:t>
            </a:r>
            <a:endParaRPr lang="en-US" altLang="zh-CN" sz="1200" dirty="0" smtClean="0">
              <a:solidFill>
                <a:prstClr val="white">
                  <a:lumMod val="65000"/>
                </a:prst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prstClr val="white">
                    <a:lumMod val="65000"/>
                  </a:prstClr>
                </a:solidFill>
                <a:latin typeface="微软雅黑" panose="020B0503020204020204" pitchFamily="34" charset="-122"/>
                <a:ea typeface="微软雅黑" panose="020B0503020204020204" pitchFamily="34" charset="-122"/>
              </a:rPr>
              <a:t>文字描述输入您的文字描述输入您的文字描述输入您</a:t>
            </a: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的</a:t>
            </a:r>
            <a:endParaRPr lang="zh-CN" altLang="en-US" sz="1200" dirty="0">
              <a:solidFill>
                <a:prstClr val="white">
                  <a:lumMod val="65000"/>
                </a:prstClr>
              </a:solidFill>
              <a:latin typeface="微软雅黑" panose="020B0503020204020204" pitchFamily="34" charset="-122"/>
              <a:ea typeface="微软雅黑" panose="020B0503020204020204" pitchFamily="34" charset="-122"/>
            </a:endParaRPr>
          </a:p>
        </p:txBody>
      </p:sp>
      <p:cxnSp>
        <p:nvCxnSpPr>
          <p:cNvPr id="94" name="直接连接符 93"/>
          <p:cNvCxnSpPr/>
          <p:nvPr/>
        </p:nvCxnSpPr>
        <p:spPr>
          <a:xfrm>
            <a:off x="4076320" y="3383764"/>
            <a:ext cx="1576975" cy="0"/>
          </a:xfrm>
          <a:prstGeom prst="line">
            <a:avLst/>
          </a:prstGeom>
          <a:noFill/>
          <a:ln w="9525" cap="flat" cmpd="sng" algn="ctr">
            <a:solidFill>
              <a:srgbClr val="DBE1E8"/>
            </a:solidFill>
            <a:prstDash val="solid"/>
          </a:ln>
          <a:effectLst/>
        </p:spPr>
      </p:cxnSp>
      <p:sp>
        <p:nvSpPr>
          <p:cNvPr id="95" name="文本框 94"/>
          <p:cNvSpPr txBox="1"/>
          <p:nvPr/>
        </p:nvSpPr>
        <p:spPr>
          <a:xfrm>
            <a:off x="8887040" y="3377268"/>
            <a:ext cx="2079867" cy="1477328"/>
          </a:xfrm>
          <a:prstGeom prst="rect">
            <a:avLst/>
          </a:prstGeom>
          <a:noFill/>
        </p:spPr>
        <p:txBody>
          <a:bodyPr wrap="square" rtlCol="0">
            <a:spAutoFit/>
          </a:bodyPr>
          <a:lstStyle/>
          <a:p>
            <a:pPr>
              <a:lnSpc>
                <a:spcPct val="150000"/>
              </a:lnSpc>
            </a:pP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输入您的</a:t>
            </a:r>
            <a:r>
              <a:rPr lang="zh-CN" altLang="en-US" sz="1200" dirty="0">
                <a:solidFill>
                  <a:prstClr val="white">
                    <a:lumMod val="65000"/>
                  </a:prstClr>
                </a:solidFill>
                <a:latin typeface="微软雅黑" panose="020B0503020204020204" pitchFamily="34" charset="-122"/>
                <a:ea typeface="微软雅黑" panose="020B0503020204020204" pitchFamily="34" charset="-122"/>
              </a:rPr>
              <a:t>文字描述输入您的文字描述输入您的文字描述输入您的文字描述输入您</a:t>
            </a: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的</a:t>
            </a:r>
            <a:endParaRPr lang="en-US" altLang="zh-CN" sz="1200" dirty="0" smtClean="0">
              <a:solidFill>
                <a:prstClr val="white">
                  <a:lumMod val="65000"/>
                </a:prst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prstClr val="white">
                    <a:lumMod val="65000"/>
                  </a:prstClr>
                </a:solidFill>
                <a:latin typeface="微软雅黑" panose="020B0503020204020204" pitchFamily="34" charset="-122"/>
                <a:ea typeface="微软雅黑" panose="020B0503020204020204" pitchFamily="34" charset="-122"/>
              </a:rPr>
              <a:t>文字描述输入您的文字描述输入您的文字描述输入您</a:t>
            </a:r>
            <a:r>
              <a:rPr lang="zh-CN" altLang="en-US" sz="1200" dirty="0" smtClean="0">
                <a:solidFill>
                  <a:prstClr val="white">
                    <a:lumMod val="65000"/>
                  </a:prstClr>
                </a:solidFill>
                <a:latin typeface="微软雅黑" panose="020B0503020204020204" pitchFamily="34" charset="-122"/>
                <a:ea typeface="微软雅黑" panose="020B0503020204020204" pitchFamily="34" charset="-122"/>
              </a:rPr>
              <a:t>的</a:t>
            </a:r>
            <a:endParaRPr lang="zh-CN" altLang="en-US" sz="1200" dirty="0">
              <a:solidFill>
                <a:prstClr val="white">
                  <a:lumMod val="65000"/>
                </a:prstClr>
              </a:solidFill>
              <a:latin typeface="微软雅黑" panose="020B0503020204020204" pitchFamily="34" charset="-122"/>
              <a:ea typeface="微软雅黑" panose="020B0503020204020204" pitchFamily="34" charset="-122"/>
            </a:endParaRPr>
          </a:p>
        </p:txBody>
      </p:sp>
      <p:cxnSp>
        <p:nvCxnSpPr>
          <p:cNvPr id="96" name="直接连接符 95"/>
          <p:cNvCxnSpPr/>
          <p:nvPr/>
        </p:nvCxnSpPr>
        <p:spPr>
          <a:xfrm>
            <a:off x="9094079" y="3375879"/>
            <a:ext cx="1576975" cy="0"/>
          </a:xfrm>
          <a:prstGeom prst="line">
            <a:avLst/>
          </a:prstGeom>
          <a:noFill/>
          <a:ln w="9525" cap="flat" cmpd="sng" algn="ctr">
            <a:solidFill>
              <a:srgbClr val="DBE1E8"/>
            </a:solidFill>
            <a:prstDash val="solid"/>
          </a:ln>
          <a:effectLst/>
        </p:spPr>
      </p:cxnSp>
      <p:sp>
        <p:nvSpPr>
          <p:cNvPr id="97" name="文本框 96"/>
          <p:cNvSpPr txBox="1"/>
          <p:nvPr/>
        </p:nvSpPr>
        <p:spPr>
          <a:xfrm>
            <a:off x="5266285" y="811777"/>
            <a:ext cx="1659429" cy="523220"/>
          </a:xfrm>
          <a:prstGeom prst="rect">
            <a:avLst/>
          </a:prstGeom>
          <a:noFill/>
        </p:spPr>
        <p:txBody>
          <a:bodyPr wrap="none" rtlCol="0">
            <a:spAutoFit/>
            <a:scene3d>
              <a:camera prst="orthographicFront"/>
              <a:lightRig rig="threePt" dir="t"/>
            </a:scene3d>
            <a:sp3d contourW="12700"/>
          </a:bodyPr>
          <a:lstStyle/>
          <a:p>
            <a:pPr algn="dist" defTabSz="457200"/>
            <a:r>
              <a:rPr lang="zh-CN" altLang="en-US" sz="2800" b="1"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输入标题</a:t>
            </a:r>
          </a:p>
        </p:txBody>
      </p:sp>
      <p:sp>
        <p:nvSpPr>
          <p:cNvPr id="98" name="文本框 97"/>
          <p:cNvSpPr txBox="1"/>
          <p:nvPr/>
        </p:nvSpPr>
        <p:spPr>
          <a:xfrm>
            <a:off x="4115196" y="1264429"/>
            <a:ext cx="3961607" cy="246221"/>
          </a:xfrm>
          <a:prstGeom prst="rect">
            <a:avLst/>
          </a:prstGeom>
          <a:noFill/>
        </p:spPr>
        <p:txBody>
          <a:bodyPr wrap="square" rtlCol="0">
            <a:spAutoFit/>
            <a:scene3d>
              <a:camera prst="orthographicFront"/>
              <a:lightRig rig="threePt" dir="t"/>
            </a:scene3d>
            <a:sp3d contourW="12700"/>
          </a:bodyPr>
          <a:lstStyle/>
          <a:p>
            <a:pPr algn="ctr"/>
            <a:r>
              <a:rPr lang="en-US" altLang="zh-CN" sz="1000" dirty="0" smtClean="0">
                <a:solidFill>
                  <a:schemeClr val="bg1">
                    <a:lumMod val="65000"/>
                  </a:schemeClr>
                </a:solidFill>
                <a:latin typeface="Century Gothic" panose="020B0502020202020204" pitchFamily="34" charset="0"/>
              </a:rPr>
              <a:t>print </a:t>
            </a:r>
            <a:r>
              <a:rPr lang="en-US" altLang="zh-CN" sz="1000" dirty="0">
                <a:solidFill>
                  <a:schemeClr val="bg1">
                    <a:lumMod val="65000"/>
                  </a:schemeClr>
                </a:solidFill>
                <a:latin typeface="Century Gothic" panose="020B0502020202020204" pitchFamily="34" charset="0"/>
              </a:rPr>
              <a:t>the presentation and make it into a </a:t>
            </a:r>
            <a:r>
              <a:rPr lang="en-US" altLang="zh-CN" sz="1000" dirty="0" smtClean="0">
                <a:solidFill>
                  <a:schemeClr val="bg1">
                    <a:lumMod val="65000"/>
                  </a:schemeClr>
                </a:solidFill>
                <a:latin typeface="Century Gothic" panose="020B0502020202020204" pitchFamily="34" charset="0"/>
              </a:rPr>
              <a:t>film </a:t>
            </a:r>
            <a:r>
              <a:rPr lang="en-US" altLang="zh-CN" sz="1000" dirty="0">
                <a:solidFill>
                  <a:schemeClr val="bg1">
                    <a:lumMod val="65000"/>
                  </a:schemeClr>
                </a:solidFill>
                <a:latin typeface="Century Gothic" panose="020B0502020202020204" pitchFamily="34" charset="0"/>
              </a:rPr>
              <a:t>a wider field</a:t>
            </a:r>
          </a:p>
        </p:txBody>
      </p:sp>
    </p:spTree>
    <p:extLst>
      <p:ext uri="{BB962C8B-B14F-4D97-AF65-F5344CB8AC3E}">
        <p14:creationId xmlns:p14="http://schemas.microsoft.com/office/powerpoint/2010/main" val="4231360292"/>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barn(inVertical)">
                                      <p:cBhvr>
                                        <p:cTn id="7" dur="750"/>
                                        <p:tgtEl>
                                          <p:spTgt spid="9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barn(inVertical)">
                                      <p:cBhvr>
                                        <p:cTn id="10" dur="75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anim calcmode="lin" valueType="num">
                                      <p:cBhvr>
                                        <p:cTn id="16" dur="1000" fill="hold"/>
                                        <p:tgtEl>
                                          <p:spTgt spid="69"/>
                                        </p:tgtEl>
                                        <p:attrNameLst>
                                          <p:attrName>ppt_x</p:attrName>
                                        </p:attrNameLst>
                                      </p:cBhvr>
                                      <p:tavLst>
                                        <p:tav tm="0">
                                          <p:val>
                                            <p:strVal val="#ppt_x"/>
                                          </p:val>
                                        </p:tav>
                                        <p:tav tm="100000">
                                          <p:val>
                                            <p:strVal val="#ppt_x"/>
                                          </p:val>
                                        </p:tav>
                                      </p:tavLst>
                                    </p:anim>
                                    <p:anim calcmode="lin" valueType="num">
                                      <p:cBhvr>
                                        <p:cTn id="17"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1000"/>
                                        <p:tgtEl>
                                          <p:spTgt spid="70"/>
                                        </p:tgtEl>
                                      </p:cBhvr>
                                    </p:animEffect>
                                    <p:anim calcmode="lin" valueType="num">
                                      <p:cBhvr>
                                        <p:cTn id="23" dur="1000" fill="hold"/>
                                        <p:tgtEl>
                                          <p:spTgt spid="70"/>
                                        </p:tgtEl>
                                        <p:attrNameLst>
                                          <p:attrName>ppt_x</p:attrName>
                                        </p:attrNameLst>
                                      </p:cBhvr>
                                      <p:tavLst>
                                        <p:tav tm="0">
                                          <p:val>
                                            <p:strVal val="#ppt_x"/>
                                          </p:val>
                                        </p:tav>
                                        <p:tav tm="100000">
                                          <p:val>
                                            <p:strVal val="#ppt_x"/>
                                          </p:val>
                                        </p:tav>
                                      </p:tavLst>
                                    </p:anim>
                                    <p:anim calcmode="lin" valueType="num">
                                      <p:cBhvr>
                                        <p:cTn id="2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1000"/>
                                        <p:tgtEl>
                                          <p:spTgt spid="71"/>
                                        </p:tgtEl>
                                      </p:cBhvr>
                                    </p:animEffect>
                                    <p:anim calcmode="lin" valueType="num">
                                      <p:cBhvr>
                                        <p:cTn id="30" dur="1000" fill="hold"/>
                                        <p:tgtEl>
                                          <p:spTgt spid="71"/>
                                        </p:tgtEl>
                                        <p:attrNameLst>
                                          <p:attrName>ppt_x</p:attrName>
                                        </p:attrNameLst>
                                      </p:cBhvr>
                                      <p:tavLst>
                                        <p:tav tm="0">
                                          <p:val>
                                            <p:strVal val="#ppt_x"/>
                                          </p:val>
                                        </p:tav>
                                        <p:tav tm="100000">
                                          <p:val>
                                            <p:strVal val="#ppt_x"/>
                                          </p:val>
                                        </p:tav>
                                      </p:tavLst>
                                    </p:anim>
                                    <p:anim calcmode="lin" valueType="num">
                                      <p:cBhvr>
                                        <p:cTn id="3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1000"/>
                                        <p:tgtEl>
                                          <p:spTgt spid="72"/>
                                        </p:tgtEl>
                                      </p:cBhvr>
                                    </p:animEffect>
                                    <p:anim calcmode="lin" valueType="num">
                                      <p:cBhvr>
                                        <p:cTn id="37" dur="1000" fill="hold"/>
                                        <p:tgtEl>
                                          <p:spTgt spid="72"/>
                                        </p:tgtEl>
                                        <p:attrNameLst>
                                          <p:attrName>ppt_x</p:attrName>
                                        </p:attrNameLst>
                                      </p:cBhvr>
                                      <p:tavLst>
                                        <p:tav tm="0">
                                          <p:val>
                                            <p:strVal val="#ppt_x"/>
                                          </p:val>
                                        </p:tav>
                                        <p:tav tm="100000">
                                          <p:val>
                                            <p:strVal val="#ppt_x"/>
                                          </p:val>
                                        </p:tav>
                                      </p:tavLst>
                                    </p:anim>
                                    <p:anim calcmode="lin" valueType="num">
                                      <p:cBhvr>
                                        <p:cTn id="3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1000"/>
                                        <p:tgtEl>
                                          <p:spTgt spid="8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1000"/>
                                        <p:tgtEl>
                                          <p:spTgt spid="8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10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1000"/>
                                        <p:tgtEl>
                                          <p:spTgt spid="85"/>
                                        </p:tgtEl>
                                      </p:cBhvr>
                                    </p:animEffect>
                                  </p:childTnLst>
                                </p:cTn>
                              </p:par>
                              <p:par>
                                <p:cTn id="56" presetID="10" presetClass="entr" presetSubtype="0"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1000"/>
                                        <p:tgtEl>
                                          <p:spTgt spid="8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1000"/>
                                        <p:tgtEl>
                                          <p:spTgt spid="8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1000"/>
                                        <p:tgtEl>
                                          <p:spTgt spid="8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1000"/>
                                        <p:tgtEl>
                                          <p:spTgt spid="8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1000"/>
                                        <p:tgtEl>
                                          <p:spTgt spid="9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10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1000"/>
                                        <p:tgtEl>
                                          <p:spTgt spid="9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1000"/>
                                        <p:tgtEl>
                                          <p:spTgt spid="93"/>
                                        </p:tgtEl>
                                      </p:cBhvr>
                                    </p:animEffect>
                                  </p:childTnLst>
                                </p:cTn>
                              </p:par>
                              <p:par>
                                <p:cTn id="80" presetID="10" presetClass="entr" presetSubtype="0"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1000"/>
                                        <p:tgtEl>
                                          <p:spTgt spid="9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fade">
                                      <p:cBhvr>
                                        <p:cTn id="85" dur="1000"/>
                                        <p:tgtEl>
                                          <p:spTgt spid="95"/>
                                        </p:tgtEl>
                                      </p:cBhvr>
                                    </p:animEffect>
                                  </p:childTnLst>
                                </p:cTn>
                              </p:par>
                              <p:par>
                                <p:cTn id="86" presetID="10" presetClass="entr" presetSubtype="0" fill="hold"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animBg="1"/>
      <p:bldP spid="84" grpId="0"/>
      <p:bldP spid="85" grpId="0"/>
      <p:bldP spid="87" grpId="0" animBg="1"/>
      <p:bldP spid="88" grpId="0"/>
      <p:bldP spid="89" grpId="0" animBg="1"/>
      <p:bldP spid="90" grpId="0"/>
      <p:bldP spid="91" grpId="0" animBg="1"/>
      <p:bldP spid="92" grpId="0"/>
      <p:bldP spid="93" grpId="0"/>
      <p:bldP spid="95" grpId="0"/>
      <p:bldP spid="97" grpId="0"/>
      <p:bldP spid="9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TextBox 19"/>
          <p:cNvSpPr txBox="1"/>
          <p:nvPr/>
        </p:nvSpPr>
        <p:spPr>
          <a:xfrm>
            <a:off x="1301456" y="2209188"/>
            <a:ext cx="2444433" cy="4616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defTabSz="457200"/>
            <a:r>
              <a:rPr lang="zh-CN" altLang="en-US" sz="2400" dirty="0">
                <a:gradFill flip="none" rotWithShape="1">
                  <a:gsLst>
                    <a:gs pos="0">
                      <a:srgbClr val="486BFD"/>
                    </a:gs>
                    <a:gs pos="100000">
                      <a:srgbClr val="8C0FC3"/>
                    </a:gs>
                  </a:gsLst>
                  <a:lin ang="8100000" scaled="1"/>
                  <a:tileRect/>
                </a:gradFill>
                <a:latin typeface="思源黑体 CN Bold" panose="020B0800000000000000" pitchFamily="34" charset="-122"/>
                <a:ea typeface="思源黑体 CN Bold" panose="020B0800000000000000" pitchFamily="34" charset="-122"/>
              </a:rPr>
              <a:t>标题文字添加</a:t>
            </a:r>
            <a:endParaRPr lang="en-US" sz="2400" dirty="0">
              <a:gradFill flip="none" rotWithShape="1">
                <a:gsLst>
                  <a:gs pos="0">
                    <a:srgbClr val="486BFD"/>
                  </a:gs>
                  <a:gs pos="100000">
                    <a:srgbClr val="8C0FC3"/>
                  </a:gs>
                </a:gsLst>
                <a:lin ang="8100000" scaled="1"/>
                <a:tileRect/>
              </a:gradFill>
              <a:latin typeface="思源黑体 CN Bold" panose="020B0800000000000000" pitchFamily="34" charset="-122"/>
              <a:ea typeface="思源黑体 CN Bold" panose="020B0800000000000000" pitchFamily="34" charset="-122"/>
            </a:endParaRPr>
          </a:p>
        </p:txBody>
      </p:sp>
      <p:sp>
        <p:nvSpPr>
          <p:cNvPr id="15" name="文本框 14"/>
          <p:cNvSpPr txBox="1"/>
          <p:nvPr/>
        </p:nvSpPr>
        <p:spPr>
          <a:xfrm>
            <a:off x="1301456" y="3193875"/>
            <a:ext cx="4608025" cy="1015663"/>
          </a:xfrm>
          <a:prstGeom prst="rect">
            <a:avLst/>
          </a:prstGeom>
          <a:noFill/>
        </p:spPr>
        <p:txBody>
          <a:bodyPr wrap="square" rtlCol="0">
            <a:spAutoFit/>
            <a:scene3d>
              <a:camera prst="orthographicFront"/>
              <a:lightRig rig="threePt" dir="t"/>
            </a:scene3d>
            <a:sp3d contourW="12700"/>
          </a:bodyPr>
          <a:lstStyle/>
          <a:p>
            <a:pPr defTabSz="457200">
              <a:lnSpc>
                <a:spcPct val="120000"/>
              </a:lnSpc>
            </a:pPr>
            <a:r>
              <a:rPr lang="en-US" altLang="zh-CN" sz="1000" dirty="0">
                <a:solidFill>
                  <a:srgbClr val="FFFFFF">
                    <a:lumMod val="50000"/>
                  </a:srgbClr>
                </a:solidFill>
                <a:latin typeface="Century Gothic" panose="020B0502020202020204" pitchFamily="34" charset="0"/>
                <a:ea typeface="微软雅黑"/>
              </a:rPr>
              <a:t>The user can demonstrate on a projector or computer, or print the presentation and make it into a </a:t>
            </a:r>
            <a:r>
              <a:rPr lang="en-US" altLang="zh-CN" sz="1000" dirty="0" err="1">
                <a:solidFill>
                  <a:srgbClr val="FFFFFF">
                    <a:lumMod val="50000"/>
                  </a:srgbClr>
                </a:solidFill>
                <a:latin typeface="Century Gothic" panose="020B0502020202020204" pitchFamily="34" charset="0"/>
                <a:ea typeface="微软雅黑"/>
              </a:rPr>
              <a:t>filmThe</a:t>
            </a:r>
            <a:r>
              <a:rPr lang="en-US" altLang="zh-CN" sz="1000" dirty="0">
                <a:solidFill>
                  <a:srgbClr val="FFFFFF">
                    <a:lumMod val="50000"/>
                  </a:srgbClr>
                </a:solidFill>
                <a:latin typeface="Century Gothic" panose="020B0502020202020204" pitchFamily="34" charset="0"/>
                <a:ea typeface="微软雅黑"/>
              </a:rPr>
              <a:t> user can demonstrate on a projector or computer, or print the presentation and make it into a </a:t>
            </a:r>
            <a:r>
              <a:rPr lang="en-US" altLang="zh-CN" sz="1000" dirty="0" err="1">
                <a:solidFill>
                  <a:srgbClr val="FFFFFF">
                    <a:lumMod val="50000"/>
                  </a:srgbClr>
                </a:solidFill>
                <a:latin typeface="Century Gothic" panose="020B0502020202020204" pitchFamily="34" charset="0"/>
                <a:ea typeface="微软雅黑"/>
              </a:rPr>
              <a:t>filmThe</a:t>
            </a:r>
            <a:r>
              <a:rPr lang="en-US" altLang="zh-CN" sz="1000" dirty="0">
                <a:solidFill>
                  <a:srgbClr val="FFFFFF">
                    <a:lumMod val="50000"/>
                  </a:srgbClr>
                </a:solidFill>
                <a:latin typeface="Century Gothic" panose="020B0502020202020204" pitchFamily="34" charset="0"/>
                <a:ea typeface="微软雅黑"/>
              </a:rPr>
              <a:t> user can demonstrate on a projector or computer, or print the presentation and make it into a film</a:t>
            </a:r>
          </a:p>
        </p:txBody>
      </p:sp>
      <p:sp>
        <p:nvSpPr>
          <p:cNvPr id="19" name="Rectangle 3"/>
          <p:cNvSpPr txBox="1">
            <a:spLocks noChangeArrowheads="1"/>
          </p:cNvSpPr>
          <p:nvPr/>
        </p:nvSpPr>
        <p:spPr bwMode="auto">
          <a:xfrm>
            <a:off x="1410638" y="2743365"/>
            <a:ext cx="4089410" cy="491160"/>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sz="1400" dirty="0">
                <a:solidFill>
                  <a:schemeClr val="bg2">
                    <a:lumMod val="50000"/>
                  </a:schemeClr>
                </a:solidFill>
                <a:latin typeface="思源黑体 CN Regular" panose="020B0500000000000000" pitchFamily="34" charset="-122"/>
                <a:ea typeface="思源黑体 CN Regular" panose="020B0500000000000000" pitchFamily="34" charset="-122"/>
              </a:rPr>
              <a:t>您的内容打在这里，或者通过复制您的文本后，在此框中选择粘贴，并选择只保留文字</a:t>
            </a:r>
          </a:p>
        </p:txBody>
      </p:sp>
      <p:sp>
        <p:nvSpPr>
          <p:cNvPr id="27" name="圆角矩形 26"/>
          <p:cNvSpPr/>
          <p:nvPr/>
        </p:nvSpPr>
        <p:spPr>
          <a:xfrm>
            <a:off x="1410638" y="4377822"/>
            <a:ext cx="1493111" cy="339867"/>
          </a:xfrm>
          <a:prstGeom prst="roundRect">
            <a:avLst>
              <a:gd name="adj" fmla="val 50000"/>
            </a:avLst>
          </a:pr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524356" y="4396264"/>
            <a:ext cx="1453892" cy="307777"/>
          </a:xfrm>
          <a:prstGeom prst="rect">
            <a:avLst/>
          </a:prstGeom>
          <a:noFill/>
        </p:spPr>
        <p:txBody>
          <a:bodyPr wrap="square" rtlCol="0">
            <a:spAutoFit/>
          </a:bodyPr>
          <a:lstStyle/>
          <a:p>
            <a:r>
              <a:rPr lang="zh-CN" altLang="en-US" sz="1400" dirty="0" smtClean="0">
                <a:solidFill>
                  <a:schemeClr val="bg1"/>
                </a:solidFill>
                <a:latin typeface="思源黑体 CN Regular" panose="020B0500000000000000" pitchFamily="34" charset="-122"/>
                <a:ea typeface="思源黑体 CN Regular" panose="020B0500000000000000" pitchFamily="34" charset="-122"/>
              </a:rPr>
              <a:t>月小满</a:t>
            </a:r>
            <a:r>
              <a:rPr lang="en-US" altLang="zh-CN" sz="1400" dirty="0" smtClean="0">
                <a:solidFill>
                  <a:schemeClr val="bg1"/>
                </a:solidFill>
                <a:latin typeface="思源黑体 CN Regular" panose="020B0500000000000000" pitchFamily="34" charset="-122"/>
                <a:ea typeface="思源黑体 CN Regular" panose="020B0500000000000000" pitchFamily="34" charset="-122"/>
              </a:rPr>
              <a:t>design</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9549" r="9978"/>
          <a:stretch/>
        </p:blipFill>
        <p:spPr>
          <a:xfrm>
            <a:off x="6018663" y="1344304"/>
            <a:ext cx="5194107" cy="4169391"/>
          </a:xfrm>
          <a:prstGeom prst="rect">
            <a:avLst/>
          </a:prstGeom>
        </p:spPr>
      </p:pic>
    </p:spTree>
    <p:extLst>
      <p:ext uri="{BB962C8B-B14F-4D97-AF65-F5344CB8AC3E}">
        <p14:creationId xmlns:p14="http://schemas.microsoft.com/office/powerpoint/2010/main" val="963723717"/>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80">
                                          <p:stCondLst>
                                            <p:cond delay="0"/>
                                          </p:stCondLst>
                                        </p:cTn>
                                        <p:tgtEl>
                                          <p:spTgt spid="27"/>
                                        </p:tgtEl>
                                      </p:cBhvr>
                                    </p:animEffect>
                                    <p:anim calcmode="lin" valueType="num">
                                      <p:cBhvr>
                                        <p:cTn id="2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1" dur="26">
                                          <p:stCondLst>
                                            <p:cond delay="650"/>
                                          </p:stCondLst>
                                        </p:cTn>
                                        <p:tgtEl>
                                          <p:spTgt spid="27"/>
                                        </p:tgtEl>
                                      </p:cBhvr>
                                      <p:to x="100000" y="60000"/>
                                    </p:animScale>
                                    <p:animScale>
                                      <p:cBhvr>
                                        <p:cTn id="32" dur="166" decel="50000">
                                          <p:stCondLst>
                                            <p:cond delay="676"/>
                                          </p:stCondLst>
                                        </p:cTn>
                                        <p:tgtEl>
                                          <p:spTgt spid="27"/>
                                        </p:tgtEl>
                                      </p:cBhvr>
                                      <p:to x="100000" y="100000"/>
                                    </p:animScale>
                                    <p:animScale>
                                      <p:cBhvr>
                                        <p:cTn id="33" dur="26">
                                          <p:stCondLst>
                                            <p:cond delay="1312"/>
                                          </p:stCondLst>
                                        </p:cTn>
                                        <p:tgtEl>
                                          <p:spTgt spid="27"/>
                                        </p:tgtEl>
                                      </p:cBhvr>
                                      <p:to x="100000" y="80000"/>
                                    </p:animScale>
                                    <p:animScale>
                                      <p:cBhvr>
                                        <p:cTn id="34" dur="166" decel="50000">
                                          <p:stCondLst>
                                            <p:cond delay="1338"/>
                                          </p:stCondLst>
                                        </p:cTn>
                                        <p:tgtEl>
                                          <p:spTgt spid="27"/>
                                        </p:tgtEl>
                                      </p:cBhvr>
                                      <p:to x="100000" y="100000"/>
                                    </p:animScale>
                                    <p:animScale>
                                      <p:cBhvr>
                                        <p:cTn id="35" dur="26">
                                          <p:stCondLst>
                                            <p:cond delay="1642"/>
                                          </p:stCondLst>
                                        </p:cTn>
                                        <p:tgtEl>
                                          <p:spTgt spid="27"/>
                                        </p:tgtEl>
                                      </p:cBhvr>
                                      <p:to x="100000" y="90000"/>
                                    </p:animScale>
                                    <p:animScale>
                                      <p:cBhvr>
                                        <p:cTn id="36" dur="166" decel="50000">
                                          <p:stCondLst>
                                            <p:cond delay="1668"/>
                                          </p:stCondLst>
                                        </p:cTn>
                                        <p:tgtEl>
                                          <p:spTgt spid="27"/>
                                        </p:tgtEl>
                                      </p:cBhvr>
                                      <p:to x="100000" y="100000"/>
                                    </p:animScale>
                                    <p:animScale>
                                      <p:cBhvr>
                                        <p:cTn id="37" dur="26">
                                          <p:stCondLst>
                                            <p:cond delay="1808"/>
                                          </p:stCondLst>
                                        </p:cTn>
                                        <p:tgtEl>
                                          <p:spTgt spid="27"/>
                                        </p:tgtEl>
                                      </p:cBhvr>
                                      <p:to x="100000" y="95000"/>
                                    </p:animScale>
                                    <p:animScale>
                                      <p:cBhvr>
                                        <p:cTn id="38" dur="166" decel="50000">
                                          <p:stCondLst>
                                            <p:cond delay="1834"/>
                                          </p:stCondLst>
                                        </p:cTn>
                                        <p:tgtEl>
                                          <p:spTgt spid="27"/>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80">
                                          <p:stCondLst>
                                            <p:cond delay="0"/>
                                          </p:stCondLst>
                                        </p:cTn>
                                        <p:tgtEl>
                                          <p:spTgt spid="28"/>
                                        </p:tgtEl>
                                      </p:cBhvr>
                                    </p:animEffect>
                                    <p:anim calcmode="lin" valueType="num">
                                      <p:cBhvr>
                                        <p:cTn id="4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47" dur="26">
                                          <p:stCondLst>
                                            <p:cond delay="650"/>
                                          </p:stCondLst>
                                        </p:cTn>
                                        <p:tgtEl>
                                          <p:spTgt spid="28"/>
                                        </p:tgtEl>
                                      </p:cBhvr>
                                      <p:to x="100000" y="60000"/>
                                    </p:animScale>
                                    <p:animScale>
                                      <p:cBhvr>
                                        <p:cTn id="48" dur="166" decel="50000">
                                          <p:stCondLst>
                                            <p:cond delay="676"/>
                                          </p:stCondLst>
                                        </p:cTn>
                                        <p:tgtEl>
                                          <p:spTgt spid="28"/>
                                        </p:tgtEl>
                                      </p:cBhvr>
                                      <p:to x="100000" y="100000"/>
                                    </p:animScale>
                                    <p:animScale>
                                      <p:cBhvr>
                                        <p:cTn id="49" dur="26">
                                          <p:stCondLst>
                                            <p:cond delay="1312"/>
                                          </p:stCondLst>
                                        </p:cTn>
                                        <p:tgtEl>
                                          <p:spTgt spid="28"/>
                                        </p:tgtEl>
                                      </p:cBhvr>
                                      <p:to x="100000" y="80000"/>
                                    </p:animScale>
                                    <p:animScale>
                                      <p:cBhvr>
                                        <p:cTn id="50" dur="166" decel="50000">
                                          <p:stCondLst>
                                            <p:cond delay="1338"/>
                                          </p:stCondLst>
                                        </p:cTn>
                                        <p:tgtEl>
                                          <p:spTgt spid="28"/>
                                        </p:tgtEl>
                                      </p:cBhvr>
                                      <p:to x="100000" y="100000"/>
                                    </p:animScale>
                                    <p:animScale>
                                      <p:cBhvr>
                                        <p:cTn id="51" dur="26">
                                          <p:stCondLst>
                                            <p:cond delay="1642"/>
                                          </p:stCondLst>
                                        </p:cTn>
                                        <p:tgtEl>
                                          <p:spTgt spid="28"/>
                                        </p:tgtEl>
                                      </p:cBhvr>
                                      <p:to x="100000" y="90000"/>
                                    </p:animScale>
                                    <p:animScale>
                                      <p:cBhvr>
                                        <p:cTn id="52" dur="166" decel="50000">
                                          <p:stCondLst>
                                            <p:cond delay="1668"/>
                                          </p:stCondLst>
                                        </p:cTn>
                                        <p:tgtEl>
                                          <p:spTgt spid="28"/>
                                        </p:tgtEl>
                                      </p:cBhvr>
                                      <p:to x="100000" y="100000"/>
                                    </p:animScale>
                                    <p:animScale>
                                      <p:cBhvr>
                                        <p:cTn id="53" dur="26">
                                          <p:stCondLst>
                                            <p:cond delay="1808"/>
                                          </p:stCondLst>
                                        </p:cTn>
                                        <p:tgtEl>
                                          <p:spTgt spid="28"/>
                                        </p:tgtEl>
                                      </p:cBhvr>
                                      <p:to x="100000" y="95000"/>
                                    </p:animScale>
                                    <p:animScale>
                                      <p:cBhvr>
                                        <p:cTn id="54" dur="166" decel="50000">
                                          <p:stCondLst>
                                            <p:cond delay="1834"/>
                                          </p:stCondLst>
                                        </p:cTn>
                                        <p:tgtEl>
                                          <p:spTgt spid="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p:bldP spid="27"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 name="文本框 5"/>
          <p:cNvSpPr txBox="1"/>
          <p:nvPr/>
        </p:nvSpPr>
        <p:spPr>
          <a:xfrm>
            <a:off x="8076803" y="2751023"/>
            <a:ext cx="2133781" cy="369332"/>
          </a:xfrm>
          <a:prstGeom prst="rect">
            <a:avLst/>
          </a:prstGeom>
          <a:noFill/>
        </p:spPr>
        <p:txBody>
          <a:bodyPr wrap="square" rtlCol="0">
            <a:spAutoFit/>
            <a:scene3d>
              <a:camera prst="orthographicFront"/>
              <a:lightRig rig="threePt" dir="t"/>
            </a:scene3d>
            <a:sp3d contourW="12700"/>
          </a:bodyPr>
          <a:lstStyle/>
          <a:p>
            <a:pPr defTabSz="457200"/>
            <a:r>
              <a:rPr lang="zh-CN" altLang="en-US" b="1" dirty="0" smtClean="0">
                <a:solidFill>
                  <a:srgbClr val="000000">
                    <a:lumMod val="75000"/>
                    <a:lumOff val="25000"/>
                  </a:srgbClr>
                </a:solidFill>
                <a:latin typeface="思源黑体 CN Bold" panose="020B0800000000000000" pitchFamily="34" charset="-122"/>
                <a:ea typeface="思源黑体 CN Bold" panose="020B0800000000000000" pitchFamily="34" charset="-122"/>
              </a:rPr>
              <a:t>标题文字添加</a:t>
            </a:r>
            <a:endParaRPr lang="zh-CN" altLang="en-US" b="1" dirty="0">
              <a:solidFill>
                <a:srgbClr val="000000">
                  <a:lumMod val="75000"/>
                  <a:lumOff val="25000"/>
                </a:srgbClr>
              </a:solidFill>
              <a:latin typeface="思源黑体 CN Bold" panose="020B0800000000000000" pitchFamily="34" charset="-122"/>
              <a:ea typeface="思源黑体 CN Bold" panose="020B0800000000000000" pitchFamily="34" charset="-122"/>
            </a:endParaRPr>
          </a:p>
        </p:txBody>
      </p:sp>
      <p:sp>
        <p:nvSpPr>
          <p:cNvPr id="7" name="文本框 6"/>
          <p:cNvSpPr txBox="1"/>
          <p:nvPr/>
        </p:nvSpPr>
        <p:spPr>
          <a:xfrm>
            <a:off x="8076803" y="3908502"/>
            <a:ext cx="2784999" cy="618631"/>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en-US" altLang="zh-CN" sz="1000" dirty="0">
                <a:solidFill>
                  <a:srgbClr val="000000">
                    <a:lumMod val="65000"/>
                    <a:lumOff val="35000"/>
                  </a:srgbClr>
                </a:solidFill>
                <a:latin typeface="Century Gothic" panose="020B0502020202020204" pitchFamily="34" charset="0"/>
                <a:ea typeface="微软雅黑"/>
              </a:rPr>
              <a:t>The user can demonstrate on a projector or computer, or </a:t>
            </a:r>
            <a:r>
              <a:rPr lang="en-US" altLang="zh-CN" sz="1000" dirty="0" smtClean="0">
                <a:solidFill>
                  <a:srgbClr val="000000">
                    <a:lumMod val="65000"/>
                    <a:lumOff val="35000"/>
                  </a:srgbClr>
                </a:solidFill>
                <a:latin typeface="Century Gothic" panose="020B0502020202020204" pitchFamily="34" charset="0"/>
                <a:ea typeface="微软雅黑"/>
              </a:rPr>
              <a:t>presentation </a:t>
            </a:r>
            <a:r>
              <a:rPr lang="en-US" altLang="zh-CN" sz="1000" dirty="0">
                <a:solidFill>
                  <a:srgbClr val="000000">
                    <a:lumMod val="65000"/>
                    <a:lumOff val="35000"/>
                  </a:srgbClr>
                </a:solidFill>
                <a:latin typeface="Century Gothic" panose="020B0502020202020204" pitchFamily="34" charset="0"/>
                <a:ea typeface="微软雅黑"/>
              </a:rPr>
              <a:t>and make it </a:t>
            </a:r>
            <a:r>
              <a:rPr lang="en-US" altLang="zh-CN" sz="1000" dirty="0" smtClean="0">
                <a:solidFill>
                  <a:srgbClr val="000000">
                    <a:lumMod val="65000"/>
                    <a:lumOff val="35000"/>
                  </a:srgbClr>
                </a:solidFill>
                <a:latin typeface="Century Gothic" panose="020B0502020202020204" pitchFamily="34" charset="0"/>
                <a:ea typeface="微软雅黑"/>
              </a:rPr>
              <a:t>film </a:t>
            </a:r>
            <a:r>
              <a:rPr lang="en-US" altLang="zh-CN" sz="1000" dirty="0">
                <a:solidFill>
                  <a:srgbClr val="000000">
                    <a:lumMod val="65000"/>
                    <a:lumOff val="35000"/>
                  </a:srgbClr>
                </a:solidFill>
                <a:latin typeface="Century Gothic" panose="020B0502020202020204" pitchFamily="34" charset="0"/>
                <a:ea typeface="微软雅黑"/>
              </a:rPr>
              <a:t>to be used in a wider field</a:t>
            </a:r>
          </a:p>
        </p:txBody>
      </p:sp>
      <p:sp>
        <p:nvSpPr>
          <p:cNvPr id="9" name="文本框 8"/>
          <p:cNvSpPr txBox="1"/>
          <p:nvPr/>
        </p:nvSpPr>
        <p:spPr>
          <a:xfrm>
            <a:off x="1843347" y="2751023"/>
            <a:ext cx="2133781" cy="369332"/>
          </a:xfrm>
          <a:prstGeom prst="rect">
            <a:avLst/>
          </a:prstGeom>
          <a:noFill/>
        </p:spPr>
        <p:txBody>
          <a:bodyPr wrap="square" rtlCol="0">
            <a:spAutoFit/>
            <a:scene3d>
              <a:camera prst="orthographicFront"/>
              <a:lightRig rig="threePt" dir="t"/>
            </a:scene3d>
            <a:sp3d contourW="12700"/>
          </a:bodyPr>
          <a:lstStyle/>
          <a:p>
            <a:pPr algn="r" defTabSz="457200"/>
            <a:r>
              <a:rPr lang="zh-CN" altLang="en-US" b="1" dirty="0" smtClean="0">
                <a:solidFill>
                  <a:srgbClr val="000000">
                    <a:lumMod val="75000"/>
                    <a:lumOff val="25000"/>
                  </a:srgbClr>
                </a:solidFill>
                <a:latin typeface="思源黑体 CN Bold" panose="020B0800000000000000" pitchFamily="34" charset="-122"/>
                <a:ea typeface="思源黑体 CN Bold" panose="020B0800000000000000" pitchFamily="34" charset="-122"/>
              </a:rPr>
              <a:t>标题文字添加</a:t>
            </a:r>
            <a:endParaRPr lang="zh-CN" altLang="en-US" b="1" dirty="0">
              <a:solidFill>
                <a:srgbClr val="000000">
                  <a:lumMod val="75000"/>
                  <a:lumOff val="25000"/>
                </a:srgbClr>
              </a:solidFill>
              <a:latin typeface="思源黑体 CN Bold" panose="020B0800000000000000" pitchFamily="34" charset="-122"/>
              <a:ea typeface="思源黑体 CN Bold" panose="020B0800000000000000" pitchFamily="34" charset="-122"/>
            </a:endParaRPr>
          </a:p>
        </p:txBody>
      </p:sp>
      <p:sp>
        <p:nvSpPr>
          <p:cNvPr id="10" name="文本框 9"/>
          <p:cNvSpPr txBox="1"/>
          <p:nvPr/>
        </p:nvSpPr>
        <p:spPr>
          <a:xfrm>
            <a:off x="1176507" y="3934785"/>
            <a:ext cx="2784999" cy="618631"/>
          </a:xfrm>
          <a:prstGeom prst="rect">
            <a:avLst/>
          </a:prstGeom>
          <a:noFill/>
        </p:spPr>
        <p:txBody>
          <a:bodyPr wrap="square" rtlCol="0">
            <a:spAutoFit/>
            <a:scene3d>
              <a:camera prst="orthographicFront"/>
              <a:lightRig rig="threePt" dir="t"/>
            </a:scene3d>
            <a:sp3d contourW="12700"/>
          </a:bodyPr>
          <a:lstStyle/>
          <a:p>
            <a:pPr algn="r" defTabSz="457200">
              <a:lnSpc>
                <a:spcPct val="114000"/>
              </a:lnSpc>
            </a:pPr>
            <a:r>
              <a:rPr lang="en-US" altLang="zh-CN" sz="1000" dirty="0">
                <a:solidFill>
                  <a:srgbClr val="000000">
                    <a:lumMod val="65000"/>
                    <a:lumOff val="35000"/>
                  </a:srgbClr>
                </a:solidFill>
                <a:latin typeface="Century Gothic" panose="020B0502020202020204" pitchFamily="34" charset="0"/>
                <a:ea typeface="微软雅黑"/>
              </a:rPr>
              <a:t>The user can demonstrate on a projector or computer, or </a:t>
            </a:r>
            <a:r>
              <a:rPr lang="en-US" altLang="zh-CN" sz="1000" dirty="0" smtClean="0">
                <a:solidFill>
                  <a:srgbClr val="000000">
                    <a:lumMod val="65000"/>
                    <a:lumOff val="35000"/>
                  </a:srgbClr>
                </a:solidFill>
                <a:latin typeface="Century Gothic" panose="020B0502020202020204" pitchFamily="34" charset="0"/>
                <a:ea typeface="微软雅黑"/>
              </a:rPr>
              <a:t>presentation </a:t>
            </a:r>
            <a:r>
              <a:rPr lang="en-US" altLang="zh-CN" sz="1000" dirty="0">
                <a:solidFill>
                  <a:srgbClr val="000000">
                    <a:lumMod val="65000"/>
                    <a:lumOff val="35000"/>
                  </a:srgbClr>
                </a:solidFill>
                <a:latin typeface="Century Gothic" panose="020B0502020202020204" pitchFamily="34" charset="0"/>
                <a:ea typeface="微软雅黑"/>
              </a:rPr>
              <a:t>and make it </a:t>
            </a:r>
            <a:r>
              <a:rPr lang="en-US" altLang="zh-CN" sz="1000" dirty="0" smtClean="0">
                <a:solidFill>
                  <a:srgbClr val="000000">
                    <a:lumMod val="65000"/>
                    <a:lumOff val="35000"/>
                  </a:srgbClr>
                </a:solidFill>
                <a:latin typeface="Century Gothic" panose="020B0502020202020204" pitchFamily="34" charset="0"/>
                <a:ea typeface="微软雅黑"/>
              </a:rPr>
              <a:t>film </a:t>
            </a:r>
            <a:r>
              <a:rPr lang="en-US" altLang="zh-CN" sz="1000" dirty="0">
                <a:solidFill>
                  <a:srgbClr val="000000">
                    <a:lumMod val="65000"/>
                    <a:lumOff val="35000"/>
                  </a:srgbClr>
                </a:solidFill>
                <a:latin typeface="Century Gothic" panose="020B0502020202020204" pitchFamily="34" charset="0"/>
                <a:ea typeface="微软雅黑"/>
              </a:rPr>
              <a:t>to be used in a wider field</a:t>
            </a:r>
          </a:p>
        </p:txBody>
      </p:sp>
      <p:sp>
        <p:nvSpPr>
          <p:cNvPr id="11" name="Rectangle 3"/>
          <p:cNvSpPr txBox="1">
            <a:spLocks noChangeArrowheads="1"/>
          </p:cNvSpPr>
          <p:nvPr/>
        </p:nvSpPr>
        <p:spPr bwMode="auto">
          <a:xfrm>
            <a:off x="8165879" y="3198045"/>
            <a:ext cx="2562684" cy="736740"/>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sz="1400" dirty="0">
                <a:solidFill>
                  <a:schemeClr val="bg2">
                    <a:lumMod val="50000"/>
                  </a:schemeClr>
                </a:solidFill>
                <a:latin typeface="思源黑体 CN Regular" panose="020B0500000000000000" pitchFamily="34" charset="-122"/>
                <a:ea typeface="思源黑体 CN Regular" panose="020B0500000000000000" pitchFamily="34" charset="-122"/>
              </a:rPr>
              <a:t>您的内容打在这里，或者通过复制您的文本后，在此框中选择粘贴，并选择只保留文字</a:t>
            </a:r>
          </a:p>
        </p:txBody>
      </p:sp>
      <p:sp>
        <p:nvSpPr>
          <p:cNvPr id="12" name="Rectangle 3"/>
          <p:cNvSpPr txBox="1">
            <a:spLocks noChangeArrowheads="1"/>
          </p:cNvSpPr>
          <p:nvPr/>
        </p:nvSpPr>
        <p:spPr bwMode="auto">
          <a:xfrm>
            <a:off x="1330582" y="3200220"/>
            <a:ext cx="2562684" cy="736740"/>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pPr algn="r"/>
            <a:r>
              <a:rPr lang="zh-CN" altLang="en-US" sz="1400" dirty="0">
                <a:solidFill>
                  <a:schemeClr val="bg2">
                    <a:lumMod val="50000"/>
                  </a:schemeClr>
                </a:solidFill>
                <a:latin typeface="思源黑体 CN Regular" panose="020B0500000000000000" pitchFamily="34" charset="-122"/>
                <a:ea typeface="思源黑体 CN Regular" panose="020B0500000000000000" pitchFamily="34" charset="-122"/>
              </a:rPr>
              <a:t>您的内容打在这里，或者通过复制您的文本后，在此框中选择粘贴，并选择只保留文字</a:t>
            </a:r>
          </a:p>
        </p:txBody>
      </p:sp>
      <p:sp>
        <p:nvSpPr>
          <p:cNvPr id="13" name="文本框 12"/>
          <p:cNvSpPr txBox="1"/>
          <p:nvPr/>
        </p:nvSpPr>
        <p:spPr>
          <a:xfrm>
            <a:off x="5266285" y="811777"/>
            <a:ext cx="1659429" cy="523220"/>
          </a:xfrm>
          <a:prstGeom prst="rect">
            <a:avLst/>
          </a:prstGeom>
          <a:noFill/>
        </p:spPr>
        <p:txBody>
          <a:bodyPr wrap="none" rtlCol="0">
            <a:spAutoFit/>
            <a:scene3d>
              <a:camera prst="orthographicFront"/>
              <a:lightRig rig="threePt" dir="t"/>
            </a:scene3d>
            <a:sp3d contourW="12700"/>
          </a:bodyPr>
          <a:lstStyle/>
          <a:p>
            <a:pPr algn="dist" defTabSz="457200"/>
            <a:r>
              <a:rPr lang="zh-CN" altLang="en-US" sz="2800" b="1"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输入标题</a:t>
            </a:r>
          </a:p>
        </p:txBody>
      </p:sp>
      <p:sp>
        <p:nvSpPr>
          <p:cNvPr id="14" name="文本框 13"/>
          <p:cNvSpPr txBox="1"/>
          <p:nvPr/>
        </p:nvSpPr>
        <p:spPr>
          <a:xfrm>
            <a:off x="4115196" y="1264429"/>
            <a:ext cx="3961607" cy="246221"/>
          </a:xfrm>
          <a:prstGeom prst="rect">
            <a:avLst/>
          </a:prstGeom>
          <a:noFill/>
        </p:spPr>
        <p:txBody>
          <a:bodyPr wrap="square" rtlCol="0">
            <a:spAutoFit/>
            <a:scene3d>
              <a:camera prst="orthographicFront"/>
              <a:lightRig rig="threePt" dir="t"/>
            </a:scene3d>
            <a:sp3d contourW="12700"/>
          </a:bodyPr>
          <a:lstStyle/>
          <a:p>
            <a:pPr algn="ctr"/>
            <a:r>
              <a:rPr lang="en-US" altLang="zh-CN" sz="1000" dirty="0" smtClean="0">
                <a:solidFill>
                  <a:schemeClr val="bg1">
                    <a:lumMod val="65000"/>
                  </a:schemeClr>
                </a:solidFill>
                <a:latin typeface="Century Gothic" panose="020B0502020202020204" pitchFamily="34" charset="0"/>
              </a:rPr>
              <a:t>print </a:t>
            </a:r>
            <a:r>
              <a:rPr lang="en-US" altLang="zh-CN" sz="1000" dirty="0">
                <a:solidFill>
                  <a:schemeClr val="bg1">
                    <a:lumMod val="65000"/>
                  </a:schemeClr>
                </a:solidFill>
                <a:latin typeface="Century Gothic" panose="020B0502020202020204" pitchFamily="34" charset="0"/>
              </a:rPr>
              <a:t>the presentation and make it into a </a:t>
            </a:r>
            <a:r>
              <a:rPr lang="en-US" altLang="zh-CN" sz="1000" dirty="0" smtClean="0">
                <a:solidFill>
                  <a:schemeClr val="bg1">
                    <a:lumMod val="65000"/>
                  </a:schemeClr>
                </a:solidFill>
                <a:latin typeface="Century Gothic" panose="020B0502020202020204" pitchFamily="34" charset="0"/>
              </a:rPr>
              <a:t>film </a:t>
            </a:r>
            <a:r>
              <a:rPr lang="en-US" altLang="zh-CN" sz="1000" dirty="0">
                <a:solidFill>
                  <a:schemeClr val="bg1">
                    <a:lumMod val="65000"/>
                  </a:schemeClr>
                </a:solidFill>
                <a:latin typeface="Century Gothic" panose="020B0502020202020204" pitchFamily="34" charset="0"/>
              </a:rPr>
              <a:t>a wider field</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7831" r="9244"/>
          <a:stretch/>
        </p:blipFill>
        <p:spPr>
          <a:xfrm>
            <a:off x="4478604" y="2004246"/>
            <a:ext cx="3234791" cy="3324096"/>
          </a:xfrm>
          <a:prstGeom prst="rect">
            <a:avLst/>
          </a:prstGeom>
        </p:spPr>
      </p:pic>
    </p:spTree>
    <p:extLst>
      <p:ext uri="{BB962C8B-B14F-4D97-AF65-F5344CB8AC3E}">
        <p14:creationId xmlns:p14="http://schemas.microsoft.com/office/powerpoint/2010/main" val="2553578398"/>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75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7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2" presetClass="emph" presetSubtype="0" fill="hold" nodeType="clickEffect">
                                  <p:stCondLst>
                                    <p:cond delay="0"/>
                                  </p:stCondLst>
                                  <p:childTnLst>
                                    <p:animRot by="120000">
                                      <p:cBhvr>
                                        <p:cTn id="19" dur="100" fill="hold">
                                          <p:stCondLst>
                                            <p:cond delay="0"/>
                                          </p:stCondLst>
                                        </p:cTn>
                                        <p:tgtEl>
                                          <p:spTgt spid="3"/>
                                        </p:tgtEl>
                                        <p:attrNameLst>
                                          <p:attrName>r</p:attrName>
                                        </p:attrNameLst>
                                      </p:cBhvr>
                                    </p:animRot>
                                    <p:animRot by="-240000">
                                      <p:cBhvr>
                                        <p:cTn id="20" dur="200" fill="hold">
                                          <p:stCondLst>
                                            <p:cond delay="200"/>
                                          </p:stCondLst>
                                        </p:cTn>
                                        <p:tgtEl>
                                          <p:spTgt spid="3"/>
                                        </p:tgtEl>
                                        <p:attrNameLst>
                                          <p:attrName>r</p:attrName>
                                        </p:attrNameLst>
                                      </p:cBhvr>
                                    </p:animRot>
                                    <p:animRot by="240000">
                                      <p:cBhvr>
                                        <p:cTn id="21" dur="200" fill="hold">
                                          <p:stCondLst>
                                            <p:cond delay="400"/>
                                          </p:stCondLst>
                                        </p:cTn>
                                        <p:tgtEl>
                                          <p:spTgt spid="3"/>
                                        </p:tgtEl>
                                        <p:attrNameLst>
                                          <p:attrName>r</p:attrName>
                                        </p:attrNameLst>
                                      </p:cBhvr>
                                    </p:animRot>
                                    <p:animRot by="-240000">
                                      <p:cBhvr>
                                        <p:cTn id="22" dur="200" fill="hold">
                                          <p:stCondLst>
                                            <p:cond delay="600"/>
                                          </p:stCondLst>
                                        </p:cTn>
                                        <p:tgtEl>
                                          <p:spTgt spid="3"/>
                                        </p:tgtEl>
                                        <p:attrNameLst>
                                          <p:attrName>r</p:attrName>
                                        </p:attrNameLst>
                                      </p:cBhvr>
                                    </p:animRot>
                                    <p:animRot by="120000">
                                      <p:cBhvr>
                                        <p:cTn id="23" dur="200" fill="hold">
                                          <p:stCondLst>
                                            <p:cond delay="800"/>
                                          </p:stCondLst>
                                        </p:cTn>
                                        <p:tgtEl>
                                          <p:spTgt spid="3"/>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750" fill="hold"/>
                                        <p:tgtEl>
                                          <p:spTgt spid="10"/>
                                        </p:tgtEl>
                                        <p:attrNameLst>
                                          <p:attrName>ppt_x</p:attrName>
                                        </p:attrNameLst>
                                      </p:cBhvr>
                                      <p:tavLst>
                                        <p:tav tm="0">
                                          <p:val>
                                            <p:strVal val="0-#ppt_w/2"/>
                                          </p:val>
                                        </p:tav>
                                        <p:tav tm="100000">
                                          <p:val>
                                            <p:strVal val="#ppt_x"/>
                                          </p:val>
                                        </p:tav>
                                      </p:tavLst>
                                    </p:anim>
                                    <p:anim calcmode="lin" valueType="num">
                                      <p:cBhvr additive="base">
                                        <p:cTn id="33" dur="750" fill="hold"/>
                                        <p:tgtEl>
                                          <p:spTgt spid="10"/>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750" fill="hold"/>
                                        <p:tgtEl>
                                          <p:spTgt spid="12"/>
                                        </p:tgtEl>
                                        <p:attrNameLst>
                                          <p:attrName>ppt_x</p:attrName>
                                        </p:attrNameLst>
                                      </p:cBhvr>
                                      <p:tavLst>
                                        <p:tav tm="0">
                                          <p:val>
                                            <p:strVal val="0-#ppt_w/2"/>
                                          </p:val>
                                        </p:tav>
                                        <p:tav tm="100000">
                                          <p:val>
                                            <p:strVal val="#ppt_x"/>
                                          </p:val>
                                        </p:tav>
                                      </p:tavLst>
                                    </p:anim>
                                    <p:anim calcmode="lin" valueType="num">
                                      <p:cBhvr additive="base">
                                        <p:cTn id="37" dur="750" fill="hold"/>
                                        <p:tgtEl>
                                          <p:spTgt spid="12"/>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750" fill="hold"/>
                                        <p:tgtEl>
                                          <p:spTgt spid="6"/>
                                        </p:tgtEl>
                                        <p:attrNameLst>
                                          <p:attrName>ppt_x</p:attrName>
                                        </p:attrNameLst>
                                      </p:cBhvr>
                                      <p:tavLst>
                                        <p:tav tm="0">
                                          <p:val>
                                            <p:strVal val="1+#ppt_w/2"/>
                                          </p:val>
                                        </p:tav>
                                        <p:tav tm="100000">
                                          <p:val>
                                            <p:strVal val="#ppt_x"/>
                                          </p:val>
                                        </p:tav>
                                      </p:tavLst>
                                    </p:anim>
                                    <p:anim calcmode="lin" valueType="num">
                                      <p:cBhvr additive="base">
                                        <p:cTn id="41" dur="750" fill="hold"/>
                                        <p:tgtEl>
                                          <p:spTgt spid="6"/>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750" fill="hold"/>
                                        <p:tgtEl>
                                          <p:spTgt spid="7"/>
                                        </p:tgtEl>
                                        <p:attrNameLst>
                                          <p:attrName>ppt_x</p:attrName>
                                        </p:attrNameLst>
                                      </p:cBhvr>
                                      <p:tavLst>
                                        <p:tav tm="0">
                                          <p:val>
                                            <p:strVal val="1+#ppt_w/2"/>
                                          </p:val>
                                        </p:tav>
                                        <p:tav tm="100000">
                                          <p:val>
                                            <p:strVal val="#ppt_x"/>
                                          </p:val>
                                        </p:tav>
                                      </p:tavLst>
                                    </p:anim>
                                    <p:anim calcmode="lin" valueType="num">
                                      <p:cBhvr additive="base">
                                        <p:cTn id="45" dur="750" fill="hold"/>
                                        <p:tgtEl>
                                          <p:spTgt spid="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750" fill="hold"/>
                                        <p:tgtEl>
                                          <p:spTgt spid="11"/>
                                        </p:tgtEl>
                                        <p:attrNameLst>
                                          <p:attrName>ppt_x</p:attrName>
                                        </p:attrNameLst>
                                      </p:cBhvr>
                                      <p:tavLst>
                                        <p:tav tm="0">
                                          <p:val>
                                            <p:strVal val="1+#ppt_w/2"/>
                                          </p:val>
                                        </p:tav>
                                        <p:tav tm="100000">
                                          <p:val>
                                            <p:strVal val="#ppt_x"/>
                                          </p:val>
                                        </p:tav>
                                      </p:tavLst>
                                    </p:anim>
                                    <p:anim calcmode="lin" valueType="num">
                                      <p:cBhvr additive="base">
                                        <p:cTn id="49"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94150" y="454973"/>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任意多边形 13"/>
          <p:cNvSpPr/>
          <p:nvPr/>
        </p:nvSpPr>
        <p:spPr>
          <a:xfrm rot="19772864">
            <a:off x="174190" y="816988"/>
            <a:ext cx="1265266" cy="523618"/>
          </a:xfrm>
          <a:custGeom>
            <a:avLst/>
            <a:gdLst>
              <a:gd name="connsiteX0" fmla="*/ 1149837 w 1265266"/>
              <a:gd name="connsiteY0" fmla="*/ 44713 h 523618"/>
              <a:gd name="connsiteX1" fmla="*/ 1265266 w 1265266"/>
              <a:gd name="connsiteY1" fmla="*/ 261809 h 523618"/>
              <a:gd name="connsiteX2" fmla="*/ 1265265 w 1265266"/>
              <a:gd name="connsiteY2" fmla="*/ 261809 h 523618"/>
              <a:gd name="connsiteX3" fmla="*/ 1003456 w 1265266"/>
              <a:gd name="connsiteY3" fmla="*/ 523618 h 523618"/>
              <a:gd name="connsiteX4" fmla="*/ 0 w 1265266"/>
              <a:gd name="connsiteY4" fmla="*/ 523617 h 523618"/>
              <a:gd name="connsiteX5" fmla="*/ 307847 w 1265266"/>
              <a:gd name="connsiteY5" fmla="*/ 0 h 523618"/>
              <a:gd name="connsiteX6" fmla="*/ 1003457 w 1265266"/>
              <a:gd name="connsiteY6" fmla="*/ 0 h 523618"/>
              <a:gd name="connsiteX7" fmla="*/ 1149837 w 1265266"/>
              <a:gd name="connsiteY7" fmla="*/ 44713 h 5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266" h="523618">
                <a:moveTo>
                  <a:pt x="1149837" y="44713"/>
                </a:moveTo>
                <a:cubicBezTo>
                  <a:pt x="1219479" y="91762"/>
                  <a:pt x="1265266" y="171439"/>
                  <a:pt x="1265266" y="261809"/>
                </a:cubicBezTo>
                <a:lnTo>
                  <a:pt x="1265265" y="261809"/>
                </a:lnTo>
                <a:cubicBezTo>
                  <a:pt x="1265265" y="406402"/>
                  <a:pt x="1148049" y="523618"/>
                  <a:pt x="1003456" y="523618"/>
                </a:cubicBezTo>
                <a:lnTo>
                  <a:pt x="0" y="523617"/>
                </a:lnTo>
                <a:lnTo>
                  <a:pt x="307847" y="0"/>
                </a:lnTo>
                <a:lnTo>
                  <a:pt x="1003457" y="0"/>
                </a:lnTo>
                <a:cubicBezTo>
                  <a:pt x="1057680" y="0"/>
                  <a:pt x="1108052" y="16484"/>
                  <a:pt x="1149837" y="44713"/>
                </a:cubicBezTo>
                <a:close/>
              </a:path>
            </a:pathLst>
          </a:custGeom>
          <a:solidFill>
            <a:srgbClr val="F0ECF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p:cNvSpPr txBox="1"/>
          <p:nvPr/>
        </p:nvSpPr>
        <p:spPr>
          <a:xfrm>
            <a:off x="1471771" y="2110636"/>
            <a:ext cx="2292825" cy="584775"/>
          </a:xfrm>
          <a:prstGeom prst="rect">
            <a:avLst/>
          </a:prstGeom>
          <a:noFill/>
        </p:spPr>
        <p:txBody>
          <a:bodyPr wrap="square" rtlCol="0">
            <a:spAutoFit/>
          </a:bodyPr>
          <a:lstStyle/>
          <a:p>
            <a:r>
              <a:rPr lang="zh-CN" altLang="en-US" sz="3200" dirty="0" smtClean="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第四部分</a:t>
            </a:r>
            <a:endParaRPr lang="zh-CN" altLang="en-US" sz="3200"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1484875" y="2565792"/>
            <a:ext cx="1981656" cy="523220"/>
          </a:xfrm>
          <a:prstGeom prst="rect">
            <a:avLst/>
          </a:prstGeom>
          <a:noFill/>
        </p:spPr>
        <p:txBody>
          <a:bodyPr wrap="square" rtlCol="0">
            <a:spAutoFit/>
          </a:bodyPr>
          <a:lstStyle/>
          <a:p>
            <a:pPr algn="dist"/>
            <a:r>
              <a:rPr lang="en-US" altLang="zh-CN" sz="2800" dirty="0" smtClean="0">
                <a:solidFill>
                  <a:schemeClr val="bg2">
                    <a:lumMod val="25000"/>
                  </a:schemeClr>
                </a:solidFill>
              </a:rPr>
              <a:t>PART FOUR</a:t>
            </a:r>
            <a:endParaRPr lang="zh-CN" altLang="en-US" sz="2800" dirty="0">
              <a:solidFill>
                <a:schemeClr val="bg2">
                  <a:lumMod val="25000"/>
                </a:schemeClr>
              </a:solidFill>
            </a:endParaRPr>
          </a:p>
        </p:txBody>
      </p:sp>
      <p:sp>
        <p:nvSpPr>
          <p:cNvPr id="11" name="文本框 10"/>
          <p:cNvSpPr txBox="1"/>
          <p:nvPr/>
        </p:nvSpPr>
        <p:spPr>
          <a:xfrm>
            <a:off x="1471771" y="3180926"/>
            <a:ext cx="3983554" cy="584775"/>
          </a:xfrm>
          <a:prstGeom prst="rect">
            <a:avLst/>
          </a:prstGeom>
          <a:noFill/>
        </p:spPr>
        <p:txBody>
          <a:bodyPr wrap="square" rtlCol="0">
            <a:spAutoFit/>
          </a:bodyPr>
          <a:lstStyle/>
          <a:p>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输入您的</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文字描述输入您的文字描述输入您的文字描述输入您的文字描述输入您</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的</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84874" y="3765701"/>
            <a:ext cx="3796810" cy="829073"/>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en-US" altLang="zh-CN" sz="1400" dirty="0">
                <a:solidFill>
                  <a:srgbClr val="3A455F"/>
                </a:solidFill>
                <a:latin typeface="Century Gothic" panose="020B0502020202020204" pitchFamily="34" charset="0"/>
                <a:ea typeface="微软雅黑"/>
              </a:rPr>
              <a:t>The user can demonstrate on a projector or </a:t>
            </a:r>
            <a:r>
              <a:rPr lang="en-US" altLang="zh-CN" sz="1400" dirty="0" err="1" smtClean="0">
                <a:solidFill>
                  <a:srgbClr val="3A455F"/>
                </a:solidFill>
                <a:latin typeface="Century Gothic" panose="020B0502020202020204" pitchFamily="34" charset="0"/>
                <a:ea typeface="微软雅黑"/>
              </a:rPr>
              <a:t>computer.or</a:t>
            </a:r>
            <a:r>
              <a:rPr lang="en-US" altLang="zh-CN" sz="1400" dirty="0" smtClean="0">
                <a:solidFill>
                  <a:srgbClr val="3A455F"/>
                </a:solidFill>
                <a:latin typeface="Century Gothic" panose="020B0502020202020204" pitchFamily="34" charset="0"/>
                <a:ea typeface="微软雅黑"/>
              </a:rPr>
              <a:t> presentation and make it film to be used in a wider field.</a:t>
            </a:r>
            <a:endParaRPr lang="en-US" altLang="zh-CN" sz="1400" dirty="0">
              <a:solidFill>
                <a:srgbClr val="3A455F"/>
              </a:solidFill>
              <a:latin typeface="Century Gothic" panose="020B0502020202020204" pitchFamily="34" charset="0"/>
              <a:ea typeface="微软雅黑"/>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8017" r="7768"/>
          <a:stretch/>
        </p:blipFill>
        <p:spPr>
          <a:xfrm>
            <a:off x="5669896" y="978876"/>
            <a:ext cx="5451096" cy="4865321"/>
          </a:xfrm>
          <a:prstGeom prst="rect">
            <a:avLst/>
          </a:prstGeom>
        </p:spPr>
      </p:pic>
    </p:spTree>
    <p:extLst>
      <p:ext uri="{BB962C8B-B14F-4D97-AF65-F5344CB8AC3E}">
        <p14:creationId xmlns:p14="http://schemas.microsoft.com/office/powerpoint/2010/main" val="3618629807"/>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1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750"/>
                                        <p:tgtEl>
                                          <p:spTgt spid="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7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aphicFrame>
        <p:nvGraphicFramePr>
          <p:cNvPr id="12" name="图表 11"/>
          <p:cNvGraphicFramePr/>
          <p:nvPr>
            <p:extLst>
              <p:ext uri="{D42A27DB-BD31-4B8C-83A1-F6EECF244321}">
                <p14:modId xmlns:p14="http://schemas.microsoft.com/office/powerpoint/2010/main" val="1962712383"/>
              </p:ext>
            </p:extLst>
          </p:nvPr>
        </p:nvGraphicFramePr>
        <p:xfrm>
          <a:off x="929125" y="1749365"/>
          <a:ext cx="5733576" cy="3822384"/>
        </p:xfrm>
        <a:graphic>
          <a:graphicData uri="http://schemas.openxmlformats.org/drawingml/2006/chart">
            <c:chart xmlns:c="http://schemas.openxmlformats.org/drawingml/2006/chart" xmlns:r="http://schemas.openxmlformats.org/officeDocument/2006/relationships" r:id="rId2"/>
          </a:graphicData>
        </a:graphic>
      </p:graphicFrame>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8867" r="9247"/>
          <a:stretch/>
        </p:blipFill>
        <p:spPr>
          <a:xfrm>
            <a:off x="6925714" y="1387539"/>
            <a:ext cx="4272707" cy="4285499"/>
          </a:xfrm>
          <a:prstGeom prst="rect">
            <a:avLst/>
          </a:prstGeom>
        </p:spPr>
      </p:pic>
      <p:sp>
        <p:nvSpPr>
          <p:cNvPr id="325" name="文本框 324"/>
          <p:cNvSpPr txBox="1"/>
          <p:nvPr/>
        </p:nvSpPr>
        <p:spPr>
          <a:xfrm>
            <a:off x="5266285" y="811777"/>
            <a:ext cx="1659429" cy="523220"/>
          </a:xfrm>
          <a:prstGeom prst="rect">
            <a:avLst/>
          </a:prstGeom>
          <a:noFill/>
        </p:spPr>
        <p:txBody>
          <a:bodyPr wrap="none" rtlCol="0">
            <a:spAutoFit/>
            <a:scene3d>
              <a:camera prst="orthographicFront"/>
              <a:lightRig rig="threePt" dir="t"/>
            </a:scene3d>
            <a:sp3d contourW="12700"/>
          </a:bodyPr>
          <a:lstStyle/>
          <a:p>
            <a:pPr algn="dist" defTabSz="457200"/>
            <a:r>
              <a:rPr lang="zh-CN" altLang="en-US" sz="2800" b="1"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输入标题</a:t>
            </a:r>
          </a:p>
        </p:txBody>
      </p:sp>
      <p:sp>
        <p:nvSpPr>
          <p:cNvPr id="326" name="文本框 325"/>
          <p:cNvSpPr txBox="1"/>
          <p:nvPr/>
        </p:nvSpPr>
        <p:spPr>
          <a:xfrm>
            <a:off x="4115196" y="1264429"/>
            <a:ext cx="3961607" cy="246221"/>
          </a:xfrm>
          <a:prstGeom prst="rect">
            <a:avLst/>
          </a:prstGeom>
          <a:noFill/>
        </p:spPr>
        <p:txBody>
          <a:bodyPr wrap="square" rtlCol="0">
            <a:spAutoFit/>
            <a:scene3d>
              <a:camera prst="orthographicFront"/>
              <a:lightRig rig="threePt" dir="t"/>
            </a:scene3d>
            <a:sp3d contourW="12700"/>
          </a:bodyPr>
          <a:lstStyle/>
          <a:p>
            <a:pPr algn="ctr"/>
            <a:r>
              <a:rPr lang="en-US" altLang="zh-CN" sz="1000" dirty="0" smtClean="0">
                <a:solidFill>
                  <a:schemeClr val="bg1">
                    <a:lumMod val="65000"/>
                  </a:schemeClr>
                </a:solidFill>
                <a:latin typeface="Century Gothic" panose="020B0502020202020204" pitchFamily="34" charset="0"/>
              </a:rPr>
              <a:t>print </a:t>
            </a:r>
            <a:r>
              <a:rPr lang="en-US" altLang="zh-CN" sz="1000" dirty="0">
                <a:solidFill>
                  <a:schemeClr val="bg1">
                    <a:lumMod val="65000"/>
                  </a:schemeClr>
                </a:solidFill>
                <a:latin typeface="Century Gothic" panose="020B0502020202020204" pitchFamily="34" charset="0"/>
              </a:rPr>
              <a:t>the presentation and make it into a </a:t>
            </a:r>
            <a:r>
              <a:rPr lang="en-US" altLang="zh-CN" sz="1000" dirty="0" smtClean="0">
                <a:solidFill>
                  <a:schemeClr val="bg1">
                    <a:lumMod val="65000"/>
                  </a:schemeClr>
                </a:solidFill>
                <a:latin typeface="Century Gothic" panose="020B0502020202020204" pitchFamily="34" charset="0"/>
              </a:rPr>
              <a:t>film </a:t>
            </a:r>
            <a:r>
              <a:rPr lang="en-US" altLang="zh-CN" sz="1000" dirty="0">
                <a:solidFill>
                  <a:schemeClr val="bg1">
                    <a:lumMod val="65000"/>
                  </a:schemeClr>
                </a:solidFill>
                <a:latin typeface="Century Gothic" panose="020B0502020202020204" pitchFamily="34" charset="0"/>
              </a:rPr>
              <a:t>a wider field</a:t>
            </a:r>
          </a:p>
        </p:txBody>
      </p:sp>
    </p:spTree>
    <p:extLst>
      <p:ext uri="{BB962C8B-B14F-4D97-AF65-F5344CB8AC3E}">
        <p14:creationId xmlns:p14="http://schemas.microsoft.com/office/powerpoint/2010/main" val="2980690408"/>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barn(inVertical)">
                                      <p:cBhvr>
                                        <p:cTn id="7" dur="750"/>
                                        <p:tgtEl>
                                          <p:spTgt spid="3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barn(inVertical)">
                                      <p:cBhvr>
                                        <p:cTn id="10" dur="750"/>
                                        <p:tgtEl>
                                          <p:spTgt spid="32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325" grpId="0"/>
      <p:bldP spid="3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3" name="组合 2"/>
          <p:cNvGrpSpPr/>
          <p:nvPr/>
        </p:nvGrpSpPr>
        <p:grpSpPr>
          <a:xfrm>
            <a:off x="1443440" y="2158101"/>
            <a:ext cx="9305120" cy="3724948"/>
            <a:chOff x="1453902" y="2155826"/>
            <a:chExt cx="9305120" cy="3902876"/>
          </a:xfrm>
        </p:grpSpPr>
        <p:grpSp>
          <p:nvGrpSpPr>
            <p:cNvPr id="5" name="63fc4cda-4868-445b-9df9-5ac8f294e4b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453902" y="2155826"/>
              <a:ext cx="9305120" cy="3419474"/>
              <a:chOff x="2211756" y="1529403"/>
              <a:chExt cx="7789417" cy="2862479"/>
            </a:xfrm>
          </p:grpSpPr>
          <p:sp>
            <p:nvSpPr>
              <p:cNvPr id="16" name="ïṧḷîḍê"/>
              <p:cNvSpPr>
                <a:spLocks/>
              </p:cNvSpPr>
              <p:nvPr/>
            </p:nvSpPr>
            <p:spPr bwMode="auto">
              <a:xfrm>
                <a:off x="2211756" y="3180066"/>
                <a:ext cx="2026533" cy="1211815"/>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7951ED"/>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smtClean="0">
                  <a:ln>
                    <a:noFill/>
                  </a:ln>
                  <a:solidFill>
                    <a:srgbClr val="000000"/>
                  </a:solidFill>
                  <a:effectLst/>
                  <a:uLnTx/>
                  <a:uFillTx/>
                  <a:latin typeface="Century Gothic" panose="020B0502020202020204" pitchFamily="34" charset="0"/>
                  <a:ea typeface="微软雅黑"/>
                </a:endParaRPr>
              </a:p>
            </p:txBody>
          </p:sp>
          <p:sp>
            <p:nvSpPr>
              <p:cNvPr id="17" name="iṡḷíḑe"/>
              <p:cNvSpPr>
                <a:spLocks/>
              </p:cNvSpPr>
              <p:nvPr/>
            </p:nvSpPr>
            <p:spPr bwMode="auto">
              <a:xfrm>
                <a:off x="2818432" y="1531203"/>
                <a:ext cx="797131" cy="22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7951ED"/>
                    </a:solidFill>
                    <a:effectLst/>
                    <a:uLnTx/>
                    <a:uFillTx/>
                    <a:latin typeface="Century Gothic" panose="020B0502020202020204" pitchFamily="34" charset="0"/>
                    <a:ea typeface="微软雅黑"/>
                  </a:rPr>
                  <a:t>40%</a:t>
                </a:r>
              </a:p>
            </p:txBody>
          </p:sp>
          <p:sp>
            <p:nvSpPr>
              <p:cNvPr id="18" name="ïṧlïḑé"/>
              <p:cNvSpPr>
                <a:spLocks/>
              </p:cNvSpPr>
              <p:nvPr/>
            </p:nvSpPr>
            <p:spPr bwMode="auto">
              <a:xfrm>
                <a:off x="3642310" y="3589230"/>
                <a:ext cx="2026533" cy="802652"/>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chemeClr val="bg1">
                  <a:lumMod val="85000"/>
                  <a:alpha val="80000"/>
                </a:schemeClr>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smtClean="0">
                  <a:ln>
                    <a:noFill/>
                  </a:ln>
                  <a:solidFill>
                    <a:srgbClr val="000000"/>
                  </a:solidFill>
                  <a:effectLst/>
                  <a:uLnTx/>
                  <a:uFillTx/>
                  <a:latin typeface="Century Gothic" panose="020B0502020202020204" pitchFamily="34" charset="0"/>
                  <a:ea typeface="微软雅黑"/>
                </a:endParaRPr>
              </a:p>
            </p:txBody>
          </p:sp>
          <p:sp>
            <p:nvSpPr>
              <p:cNvPr id="19" name="íṥḷíḓê"/>
              <p:cNvSpPr>
                <a:spLocks/>
              </p:cNvSpPr>
              <p:nvPr/>
            </p:nvSpPr>
            <p:spPr bwMode="auto">
              <a:xfrm>
                <a:off x="4237217" y="1566028"/>
                <a:ext cx="797131" cy="223457"/>
              </a:xfrm>
              <a:prstGeom prst="rect">
                <a:avLst/>
              </a:pr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lumMod val="65000"/>
                      </a:schemeClr>
                    </a:solidFill>
                    <a:effectLst/>
                    <a:uLnTx/>
                    <a:uFillTx/>
                    <a:latin typeface="Century Gothic" panose="020B0502020202020204" pitchFamily="34" charset="0"/>
                    <a:ea typeface="微软雅黑"/>
                  </a:rPr>
                  <a:t>30%</a:t>
                </a:r>
              </a:p>
            </p:txBody>
          </p:sp>
          <p:sp>
            <p:nvSpPr>
              <p:cNvPr id="20" name="îŝḷîḍé"/>
              <p:cNvSpPr>
                <a:spLocks/>
              </p:cNvSpPr>
              <p:nvPr/>
            </p:nvSpPr>
            <p:spPr bwMode="auto">
              <a:xfrm>
                <a:off x="6523755" y="3005349"/>
                <a:ext cx="2026533" cy="1386533"/>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chemeClr val="bg1">
                  <a:lumMod val="85000"/>
                  <a:alpha val="80000"/>
                </a:schemeClr>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smtClean="0">
                  <a:ln>
                    <a:noFill/>
                  </a:ln>
                  <a:solidFill>
                    <a:srgbClr val="000000"/>
                  </a:solidFill>
                  <a:effectLst/>
                  <a:uLnTx/>
                  <a:uFillTx/>
                  <a:latin typeface="Century Gothic" panose="020B0502020202020204" pitchFamily="34" charset="0"/>
                  <a:ea typeface="微软雅黑"/>
                </a:endParaRPr>
              </a:p>
            </p:txBody>
          </p:sp>
          <p:sp>
            <p:nvSpPr>
              <p:cNvPr id="21" name="i$ľíḓe"/>
              <p:cNvSpPr>
                <a:spLocks/>
              </p:cNvSpPr>
              <p:nvPr/>
            </p:nvSpPr>
            <p:spPr bwMode="auto">
              <a:xfrm>
                <a:off x="7142200" y="1534187"/>
                <a:ext cx="797131" cy="22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lumMod val="65000"/>
                      </a:schemeClr>
                    </a:solidFill>
                    <a:effectLst/>
                    <a:uLnTx/>
                    <a:uFillTx/>
                    <a:latin typeface="Century Gothic" panose="020B0502020202020204" pitchFamily="34" charset="0"/>
                    <a:ea typeface="微软雅黑"/>
                  </a:rPr>
                  <a:t>65%</a:t>
                </a:r>
              </a:p>
            </p:txBody>
          </p:sp>
          <p:sp>
            <p:nvSpPr>
              <p:cNvPr id="22" name="ïsḷïdè"/>
              <p:cNvSpPr>
                <a:spLocks/>
              </p:cNvSpPr>
              <p:nvPr/>
            </p:nvSpPr>
            <p:spPr bwMode="auto">
              <a:xfrm>
                <a:off x="5042907" y="2426683"/>
                <a:ext cx="2027602" cy="1965199"/>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7951ED">
                  <a:alpha val="80000"/>
                </a:srgbClr>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smtClean="0">
                  <a:ln>
                    <a:noFill/>
                  </a:ln>
                  <a:solidFill>
                    <a:srgbClr val="000000"/>
                  </a:solidFill>
                  <a:effectLst/>
                  <a:uLnTx/>
                  <a:uFillTx/>
                  <a:latin typeface="Century Gothic" panose="020B0502020202020204" pitchFamily="34" charset="0"/>
                  <a:ea typeface="微软雅黑"/>
                </a:endParaRPr>
              </a:p>
            </p:txBody>
          </p:sp>
          <p:sp>
            <p:nvSpPr>
              <p:cNvPr id="23" name="îşlíḋe"/>
              <p:cNvSpPr>
                <a:spLocks/>
              </p:cNvSpPr>
              <p:nvPr/>
            </p:nvSpPr>
            <p:spPr bwMode="auto">
              <a:xfrm>
                <a:off x="5653115" y="1529403"/>
                <a:ext cx="797552" cy="22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7951ED"/>
                    </a:solidFill>
                    <a:effectLst/>
                    <a:uLnTx/>
                    <a:uFillTx/>
                    <a:latin typeface="Century Gothic" panose="020B0502020202020204" pitchFamily="34" charset="0"/>
                    <a:ea typeface="微软雅黑"/>
                  </a:rPr>
                  <a:t>85%</a:t>
                </a:r>
              </a:p>
            </p:txBody>
          </p:sp>
          <p:sp>
            <p:nvSpPr>
              <p:cNvPr id="24" name="iŝḻîḍe"/>
              <p:cNvSpPr>
                <a:spLocks/>
              </p:cNvSpPr>
              <p:nvPr/>
            </p:nvSpPr>
            <p:spPr bwMode="auto">
              <a:xfrm>
                <a:off x="7974640" y="3589230"/>
                <a:ext cx="2026533" cy="802652"/>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7951ED">
                  <a:alpha val="80000"/>
                </a:srgbClr>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smtClean="0">
                  <a:ln>
                    <a:noFill/>
                  </a:ln>
                  <a:solidFill>
                    <a:srgbClr val="000000"/>
                  </a:solidFill>
                  <a:effectLst/>
                  <a:uLnTx/>
                  <a:uFillTx/>
                  <a:latin typeface="Century Gothic" panose="020B0502020202020204" pitchFamily="34" charset="0"/>
                  <a:ea typeface="微软雅黑"/>
                </a:endParaRPr>
              </a:p>
            </p:txBody>
          </p:sp>
          <p:sp>
            <p:nvSpPr>
              <p:cNvPr id="25" name="íṡḻîďê"/>
              <p:cNvSpPr>
                <a:spLocks/>
              </p:cNvSpPr>
              <p:nvPr/>
            </p:nvSpPr>
            <p:spPr bwMode="auto">
              <a:xfrm>
                <a:off x="8605926" y="1539123"/>
                <a:ext cx="797131" cy="22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7951ED"/>
                    </a:solidFill>
                    <a:effectLst/>
                    <a:uLnTx/>
                    <a:uFillTx/>
                    <a:latin typeface="Century Gothic" panose="020B0502020202020204" pitchFamily="34" charset="0"/>
                    <a:ea typeface="微软雅黑"/>
                  </a:rPr>
                  <a:t>35%</a:t>
                </a:r>
              </a:p>
            </p:txBody>
          </p:sp>
        </p:grpSp>
        <p:cxnSp>
          <p:nvCxnSpPr>
            <p:cNvPr id="6" name="直接连接符 5"/>
            <p:cNvCxnSpPr/>
            <p:nvPr/>
          </p:nvCxnSpPr>
          <p:spPr>
            <a:xfrm flipV="1">
              <a:off x="2664335" y="2606107"/>
              <a:ext cx="0" cy="1417253"/>
            </a:xfrm>
            <a:prstGeom prst="line">
              <a:avLst/>
            </a:prstGeom>
            <a:noFill/>
            <a:ln w="6350" cap="flat" cmpd="sng" algn="ctr">
              <a:solidFill>
                <a:srgbClr val="FFFFFF">
                  <a:lumMod val="85000"/>
                </a:srgbClr>
              </a:solidFill>
              <a:prstDash val="dash"/>
              <a:miter lim="800000"/>
              <a:headEnd type="none"/>
              <a:tailEnd type="oval"/>
            </a:ln>
            <a:effectLst/>
          </p:spPr>
        </p:cxnSp>
        <p:cxnSp>
          <p:nvCxnSpPr>
            <p:cNvPr id="7" name="直接连接符 6"/>
            <p:cNvCxnSpPr/>
            <p:nvPr/>
          </p:nvCxnSpPr>
          <p:spPr>
            <a:xfrm flipV="1">
              <a:off x="4373253" y="2606107"/>
              <a:ext cx="0" cy="1904933"/>
            </a:xfrm>
            <a:prstGeom prst="line">
              <a:avLst/>
            </a:prstGeom>
            <a:noFill/>
            <a:ln w="6350" cap="flat" cmpd="sng" algn="ctr">
              <a:solidFill>
                <a:srgbClr val="FFFFFF">
                  <a:lumMod val="85000"/>
                </a:srgbClr>
              </a:solidFill>
              <a:prstDash val="dash"/>
              <a:miter lim="800000"/>
              <a:headEnd type="none"/>
              <a:tailEnd type="oval"/>
            </a:ln>
            <a:effectLst/>
          </p:spPr>
        </p:cxnSp>
        <p:cxnSp>
          <p:nvCxnSpPr>
            <p:cNvPr id="8" name="直接连接符 7"/>
            <p:cNvCxnSpPr/>
            <p:nvPr/>
          </p:nvCxnSpPr>
          <p:spPr>
            <a:xfrm flipV="1">
              <a:off x="6041270" y="2606107"/>
              <a:ext cx="0" cy="487613"/>
            </a:xfrm>
            <a:prstGeom prst="line">
              <a:avLst/>
            </a:prstGeom>
            <a:noFill/>
            <a:ln w="6350" cap="flat" cmpd="sng" algn="ctr">
              <a:solidFill>
                <a:srgbClr val="FFFFFF">
                  <a:lumMod val="85000"/>
                </a:srgbClr>
              </a:solidFill>
              <a:prstDash val="dash"/>
              <a:miter lim="800000"/>
              <a:headEnd type="none"/>
              <a:tailEnd type="oval"/>
            </a:ln>
            <a:effectLst/>
          </p:spPr>
        </p:cxnSp>
        <p:cxnSp>
          <p:nvCxnSpPr>
            <p:cNvPr id="9" name="直接连接符 8"/>
            <p:cNvCxnSpPr/>
            <p:nvPr/>
          </p:nvCxnSpPr>
          <p:spPr>
            <a:xfrm flipV="1">
              <a:off x="7829234" y="2606107"/>
              <a:ext cx="0" cy="1142933"/>
            </a:xfrm>
            <a:prstGeom prst="line">
              <a:avLst/>
            </a:prstGeom>
            <a:noFill/>
            <a:ln w="6350" cap="flat" cmpd="sng" algn="ctr">
              <a:solidFill>
                <a:srgbClr val="FFFFFF">
                  <a:lumMod val="85000"/>
                </a:srgbClr>
              </a:solidFill>
              <a:prstDash val="dash"/>
              <a:miter lim="800000"/>
              <a:headEnd type="none"/>
              <a:tailEnd type="oval"/>
            </a:ln>
            <a:effectLst/>
          </p:spPr>
        </p:cxnSp>
        <p:cxnSp>
          <p:nvCxnSpPr>
            <p:cNvPr id="10" name="直接连接符 9"/>
            <p:cNvCxnSpPr/>
            <p:nvPr/>
          </p:nvCxnSpPr>
          <p:spPr>
            <a:xfrm flipV="1">
              <a:off x="9552083" y="2606107"/>
              <a:ext cx="0" cy="1904933"/>
            </a:xfrm>
            <a:prstGeom prst="line">
              <a:avLst/>
            </a:prstGeom>
            <a:noFill/>
            <a:ln w="6350" cap="flat" cmpd="sng" algn="ctr">
              <a:solidFill>
                <a:srgbClr val="FFFFFF">
                  <a:lumMod val="85000"/>
                </a:srgbClr>
              </a:solidFill>
              <a:prstDash val="dash"/>
              <a:miter lim="800000"/>
              <a:headEnd type="none"/>
              <a:tailEnd type="oval"/>
            </a:ln>
            <a:effectLst/>
          </p:spPr>
        </p:cxnSp>
        <p:sp>
          <p:nvSpPr>
            <p:cNvPr id="11" name="文本框 10"/>
            <p:cNvSpPr txBox="1"/>
            <p:nvPr/>
          </p:nvSpPr>
          <p:spPr>
            <a:xfrm>
              <a:off x="1730871" y="5720148"/>
              <a:ext cx="1847753" cy="338554"/>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rPr>
                <a:t>标题文字</a:t>
              </a:r>
            </a:p>
          </p:txBody>
        </p:sp>
        <p:sp>
          <p:nvSpPr>
            <p:cNvPr id="12" name="文本框 11"/>
            <p:cNvSpPr txBox="1"/>
            <p:nvPr/>
          </p:nvSpPr>
          <p:spPr>
            <a:xfrm>
              <a:off x="3425730" y="5720148"/>
              <a:ext cx="1847753" cy="338554"/>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defTabSz="45720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defRPr>
              </a:lvl1pPr>
            </a:lstStyle>
            <a:p>
              <a:r>
                <a:rPr lang="zh-CN" altLang="en-US" dirty="0"/>
                <a:t>标题</a:t>
              </a:r>
              <a:r>
                <a:rPr lang="zh-CN" altLang="en-US" dirty="0" smtClean="0"/>
                <a:t>文字</a:t>
              </a:r>
              <a:endParaRPr lang="zh-CN" altLang="en-US" dirty="0"/>
            </a:p>
          </p:txBody>
        </p:sp>
        <p:sp>
          <p:nvSpPr>
            <p:cNvPr id="13" name="文本框 12"/>
            <p:cNvSpPr txBox="1"/>
            <p:nvPr/>
          </p:nvSpPr>
          <p:spPr>
            <a:xfrm>
              <a:off x="5117393" y="5720148"/>
              <a:ext cx="1847753" cy="338554"/>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defTabSz="45720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defRPr>
              </a:lvl1pPr>
            </a:lstStyle>
            <a:p>
              <a:r>
                <a:rPr lang="zh-CN" altLang="en-US" dirty="0"/>
                <a:t>标题</a:t>
              </a:r>
              <a:r>
                <a:rPr lang="zh-CN" altLang="en-US" dirty="0" smtClean="0"/>
                <a:t>文字</a:t>
              </a:r>
              <a:endParaRPr lang="zh-CN" altLang="en-US" dirty="0"/>
            </a:p>
          </p:txBody>
        </p:sp>
        <p:sp>
          <p:nvSpPr>
            <p:cNvPr id="14" name="文本框 13"/>
            <p:cNvSpPr txBox="1"/>
            <p:nvPr/>
          </p:nvSpPr>
          <p:spPr>
            <a:xfrm>
              <a:off x="6891507" y="5720148"/>
              <a:ext cx="1847753" cy="338554"/>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defTabSz="45720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defRPr>
              </a:lvl1pPr>
            </a:lstStyle>
            <a:p>
              <a:r>
                <a:rPr lang="zh-CN" altLang="en-US" dirty="0"/>
                <a:t>标题</a:t>
              </a:r>
              <a:r>
                <a:rPr lang="zh-CN" altLang="en-US" dirty="0" smtClean="0"/>
                <a:t>文字</a:t>
              </a:r>
              <a:endParaRPr lang="zh-CN" altLang="en-US" dirty="0"/>
            </a:p>
          </p:txBody>
        </p:sp>
        <p:sp>
          <p:nvSpPr>
            <p:cNvPr id="15" name="文本框 14"/>
            <p:cNvSpPr txBox="1"/>
            <p:nvPr/>
          </p:nvSpPr>
          <p:spPr>
            <a:xfrm>
              <a:off x="8624712" y="5720148"/>
              <a:ext cx="1847753" cy="338554"/>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defTabSz="45720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defRPr>
              </a:lvl1pPr>
            </a:lstStyle>
            <a:p>
              <a:r>
                <a:rPr lang="zh-CN" altLang="en-US" dirty="0"/>
                <a:t>标题</a:t>
              </a:r>
              <a:r>
                <a:rPr lang="zh-CN" altLang="en-US" dirty="0" smtClean="0"/>
                <a:t>文字</a:t>
              </a:r>
              <a:endParaRPr lang="zh-CN" altLang="en-US" dirty="0"/>
            </a:p>
          </p:txBody>
        </p:sp>
      </p:grpSp>
      <p:sp>
        <p:nvSpPr>
          <p:cNvPr id="26" name="文本框 25"/>
          <p:cNvSpPr txBox="1"/>
          <p:nvPr/>
        </p:nvSpPr>
        <p:spPr>
          <a:xfrm>
            <a:off x="5266285" y="811777"/>
            <a:ext cx="1659429" cy="523220"/>
          </a:xfrm>
          <a:prstGeom prst="rect">
            <a:avLst/>
          </a:prstGeom>
          <a:noFill/>
        </p:spPr>
        <p:txBody>
          <a:bodyPr wrap="none" rtlCol="0">
            <a:spAutoFit/>
            <a:scene3d>
              <a:camera prst="orthographicFront"/>
              <a:lightRig rig="threePt" dir="t"/>
            </a:scene3d>
            <a:sp3d contourW="12700"/>
          </a:bodyPr>
          <a:lstStyle/>
          <a:p>
            <a:pPr algn="dist" defTabSz="457200"/>
            <a:r>
              <a:rPr lang="zh-CN" altLang="en-US" sz="2800" b="1"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输入标题</a:t>
            </a:r>
          </a:p>
        </p:txBody>
      </p:sp>
      <p:sp>
        <p:nvSpPr>
          <p:cNvPr id="27" name="文本框 26"/>
          <p:cNvSpPr txBox="1"/>
          <p:nvPr/>
        </p:nvSpPr>
        <p:spPr>
          <a:xfrm>
            <a:off x="4115196" y="1264429"/>
            <a:ext cx="3961607" cy="246221"/>
          </a:xfrm>
          <a:prstGeom prst="rect">
            <a:avLst/>
          </a:prstGeom>
          <a:noFill/>
        </p:spPr>
        <p:txBody>
          <a:bodyPr wrap="square" rtlCol="0">
            <a:spAutoFit/>
            <a:scene3d>
              <a:camera prst="orthographicFront"/>
              <a:lightRig rig="threePt" dir="t"/>
            </a:scene3d>
            <a:sp3d contourW="12700"/>
          </a:bodyPr>
          <a:lstStyle/>
          <a:p>
            <a:pPr algn="ctr"/>
            <a:r>
              <a:rPr lang="en-US" altLang="zh-CN" sz="1000" dirty="0" smtClean="0">
                <a:solidFill>
                  <a:schemeClr val="bg1">
                    <a:lumMod val="65000"/>
                  </a:schemeClr>
                </a:solidFill>
                <a:latin typeface="Century Gothic" panose="020B0502020202020204" pitchFamily="34" charset="0"/>
              </a:rPr>
              <a:t>print </a:t>
            </a:r>
            <a:r>
              <a:rPr lang="en-US" altLang="zh-CN" sz="1000" dirty="0">
                <a:solidFill>
                  <a:schemeClr val="bg1">
                    <a:lumMod val="65000"/>
                  </a:schemeClr>
                </a:solidFill>
                <a:latin typeface="Century Gothic" panose="020B0502020202020204" pitchFamily="34" charset="0"/>
              </a:rPr>
              <a:t>the presentation and make it into a </a:t>
            </a:r>
            <a:r>
              <a:rPr lang="en-US" altLang="zh-CN" sz="1000" dirty="0" smtClean="0">
                <a:solidFill>
                  <a:schemeClr val="bg1">
                    <a:lumMod val="65000"/>
                  </a:schemeClr>
                </a:solidFill>
                <a:latin typeface="Century Gothic" panose="020B0502020202020204" pitchFamily="34" charset="0"/>
              </a:rPr>
              <a:t>film </a:t>
            </a:r>
            <a:r>
              <a:rPr lang="en-US" altLang="zh-CN" sz="1000" dirty="0">
                <a:solidFill>
                  <a:schemeClr val="bg1">
                    <a:lumMod val="65000"/>
                  </a:schemeClr>
                </a:solidFill>
                <a:latin typeface="Century Gothic" panose="020B0502020202020204" pitchFamily="34" charset="0"/>
              </a:rPr>
              <a:t>a wider field</a:t>
            </a:r>
          </a:p>
        </p:txBody>
      </p:sp>
    </p:spTree>
    <p:extLst>
      <p:ext uri="{BB962C8B-B14F-4D97-AF65-F5344CB8AC3E}">
        <p14:creationId xmlns:p14="http://schemas.microsoft.com/office/powerpoint/2010/main" val="2690355399"/>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750"/>
                                        <p:tgtEl>
                                          <p:spTgt spid="2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750"/>
                                        <p:tgtEl>
                                          <p:spTgt spid="27"/>
                                        </p:tgtEl>
                                      </p:cBhvr>
                                    </p:animEffect>
                                  </p:childTnLst>
                                </p:cTn>
                              </p:par>
                            </p:childTnLst>
                          </p:cTn>
                        </p:par>
                        <p:par>
                          <p:cTn id="11" fill="hold">
                            <p:stCondLst>
                              <p:cond delay="750"/>
                            </p:stCondLst>
                            <p:childTnLst>
                              <p:par>
                                <p:cTn id="12" presetID="17"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ppt_h/2"/>
                                          </p:val>
                                        </p:tav>
                                        <p:tav tm="100000">
                                          <p:val>
                                            <p:strVal val="#ppt_y"/>
                                          </p:val>
                                        </p:tav>
                                      </p:tavLst>
                                    </p:anim>
                                    <p:anim calcmode="lin" valueType="num">
                                      <p:cBhvr>
                                        <p:cTn id="16" dur="1000" fill="hold"/>
                                        <p:tgtEl>
                                          <p:spTgt spid="3"/>
                                        </p:tgtEl>
                                        <p:attrNameLst>
                                          <p:attrName>ppt_w</p:attrName>
                                        </p:attrNameLst>
                                      </p:cBhvr>
                                      <p:tavLst>
                                        <p:tav tm="0">
                                          <p:val>
                                            <p:strVal val="#ppt_w"/>
                                          </p:val>
                                        </p:tav>
                                        <p:tav tm="100000">
                                          <p:val>
                                            <p:strVal val="#ppt_w"/>
                                          </p:val>
                                        </p:tav>
                                      </p:tavLst>
                                    </p:anim>
                                    <p:anim calcmode="lin" valueType="num">
                                      <p:cBhvr>
                                        <p:cTn id="17" dur="10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94150" y="454973"/>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8473" t="8210" r="45766" b="8780"/>
          <a:stretch/>
        </p:blipFill>
        <p:spPr>
          <a:xfrm>
            <a:off x="800651" y="764961"/>
            <a:ext cx="4164202" cy="5172502"/>
          </a:xfrm>
          <a:prstGeom prst="rect">
            <a:avLst/>
          </a:prstGeom>
        </p:spPr>
      </p:pic>
      <p:sp>
        <p:nvSpPr>
          <p:cNvPr id="6" name="椭圆 26"/>
          <p:cNvSpPr/>
          <p:nvPr/>
        </p:nvSpPr>
        <p:spPr>
          <a:xfrm>
            <a:off x="6603883" y="1362842"/>
            <a:ext cx="407695" cy="407159"/>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椭圆 27"/>
          <p:cNvSpPr/>
          <p:nvPr/>
        </p:nvSpPr>
        <p:spPr>
          <a:xfrm>
            <a:off x="6602335" y="2575085"/>
            <a:ext cx="407695" cy="40708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28"/>
          <p:cNvSpPr/>
          <p:nvPr/>
        </p:nvSpPr>
        <p:spPr>
          <a:xfrm>
            <a:off x="6602335" y="3757902"/>
            <a:ext cx="407695" cy="39974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29"/>
          <p:cNvSpPr/>
          <p:nvPr/>
        </p:nvSpPr>
        <p:spPr>
          <a:xfrm>
            <a:off x="6606515" y="4974442"/>
            <a:ext cx="236783" cy="407695"/>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 name="组合 9"/>
          <p:cNvGrpSpPr/>
          <p:nvPr/>
        </p:nvGrpSpPr>
        <p:grpSpPr>
          <a:xfrm>
            <a:off x="7089459" y="1141577"/>
            <a:ext cx="3337432" cy="893433"/>
            <a:chOff x="6151061" y="2917469"/>
            <a:chExt cx="3337432" cy="893433"/>
          </a:xfrm>
        </p:grpSpPr>
        <p:sp>
          <p:nvSpPr>
            <p:cNvPr id="11" name="文本框 10"/>
            <p:cNvSpPr txBox="1"/>
            <p:nvPr/>
          </p:nvSpPr>
          <p:spPr>
            <a:xfrm>
              <a:off x="6151061" y="2917469"/>
              <a:ext cx="1647679" cy="461665"/>
            </a:xfrm>
            <a:prstGeom prst="rect">
              <a:avLst/>
            </a:prstGeom>
            <a:noFill/>
          </p:spPr>
          <p:txBody>
            <a:bodyPr wrap="square" rtlCol="0">
              <a:spAutoFit/>
            </a:bodyPr>
            <a:lstStyle/>
            <a:p>
              <a:r>
                <a:rPr lang="zh-CN" altLang="en-US" sz="2400" dirty="0">
                  <a:solidFill>
                    <a:srgbClr val="3A455F"/>
                  </a:solidFill>
                  <a:latin typeface="思源黑体 CN Regular" panose="020B0500000000000000" pitchFamily="34" charset="-122"/>
                  <a:ea typeface="思源黑体 CN Regular" panose="020B0500000000000000" pitchFamily="34" charset="-122"/>
                </a:rPr>
                <a:t>第一部分</a:t>
              </a:r>
              <a:endParaRPr lang="zh-CN" altLang="en-US" sz="2000" dirty="0">
                <a:solidFill>
                  <a:srgbClr val="3A455F"/>
                </a:solidFill>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6168606" y="3303071"/>
              <a:ext cx="3319887" cy="507831"/>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grpSp>
      <p:grpSp>
        <p:nvGrpSpPr>
          <p:cNvPr id="13" name="组合 12"/>
          <p:cNvGrpSpPr/>
          <p:nvPr/>
        </p:nvGrpSpPr>
        <p:grpSpPr>
          <a:xfrm>
            <a:off x="7167312" y="2334950"/>
            <a:ext cx="3259578" cy="879785"/>
            <a:chOff x="6151061" y="2931117"/>
            <a:chExt cx="3259578" cy="879785"/>
          </a:xfrm>
        </p:grpSpPr>
        <p:sp>
          <p:nvSpPr>
            <p:cNvPr id="14" name="文本框 13"/>
            <p:cNvSpPr txBox="1"/>
            <p:nvPr/>
          </p:nvSpPr>
          <p:spPr>
            <a:xfrm>
              <a:off x="6151061" y="2931117"/>
              <a:ext cx="1567076" cy="461665"/>
            </a:xfrm>
            <a:prstGeom prst="rect">
              <a:avLst/>
            </a:prstGeom>
            <a:noFill/>
          </p:spPr>
          <p:txBody>
            <a:bodyPr wrap="square" rtlCol="0">
              <a:spAutoFit/>
            </a:bodyPr>
            <a:lstStyle>
              <a:defPPr>
                <a:defRPr lang="zh-CN"/>
              </a:defPPr>
              <a:lvl1pPr>
                <a:defRPr sz="2400">
                  <a:solidFill>
                    <a:srgbClr val="3A455F"/>
                  </a:solidFill>
                  <a:latin typeface="思源黑体 CN Regular" panose="020B0500000000000000" pitchFamily="34" charset="-122"/>
                  <a:ea typeface="思源黑体 CN Regular" panose="020B0500000000000000" pitchFamily="34" charset="-122"/>
                </a:defRPr>
              </a:lvl1pPr>
            </a:lstStyle>
            <a:p>
              <a:r>
                <a:rPr lang="zh-CN" altLang="en-US" dirty="0"/>
                <a:t>第二部分</a:t>
              </a:r>
            </a:p>
          </p:txBody>
        </p:sp>
        <p:sp>
          <p:nvSpPr>
            <p:cNvPr id="15" name="文本框 14"/>
            <p:cNvSpPr txBox="1"/>
            <p:nvPr/>
          </p:nvSpPr>
          <p:spPr>
            <a:xfrm>
              <a:off x="6168606" y="3303071"/>
              <a:ext cx="3242033" cy="507831"/>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grpSp>
      <p:grpSp>
        <p:nvGrpSpPr>
          <p:cNvPr id="16" name="组合 15"/>
          <p:cNvGrpSpPr/>
          <p:nvPr/>
        </p:nvGrpSpPr>
        <p:grpSpPr>
          <a:xfrm>
            <a:off x="7112924" y="3517125"/>
            <a:ext cx="3313966" cy="879785"/>
            <a:chOff x="6151061" y="2931117"/>
            <a:chExt cx="3313966" cy="879785"/>
          </a:xfrm>
        </p:grpSpPr>
        <p:sp>
          <p:nvSpPr>
            <p:cNvPr id="17" name="文本框 16"/>
            <p:cNvSpPr txBox="1"/>
            <p:nvPr/>
          </p:nvSpPr>
          <p:spPr>
            <a:xfrm>
              <a:off x="6151061" y="2931117"/>
              <a:ext cx="2076544" cy="461665"/>
            </a:xfrm>
            <a:prstGeom prst="rect">
              <a:avLst/>
            </a:prstGeom>
            <a:noFill/>
          </p:spPr>
          <p:txBody>
            <a:bodyPr wrap="square" rtlCol="0">
              <a:spAutoFit/>
            </a:bodyPr>
            <a:lstStyle>
              <a:defPPr>
                <a:defRPr lang="zh-CN"/>
              </a:defPPr>
              <a:lvl1pPr>
                <a:defRPr sz="2400">
                  <a:solidFill>
                    <a:srgbClr val="3A455F"/>
                  </a:solidFill>
                  <a:latin typeface="思源黑体 CN Regular" panose="020B0500000000000000" pitchFamily="34" charset="-122"/>
                  <a:ea typeface="思源黑体 CN Regular" panose="020B0500000000000000" pitchFamily="34" charset="-122"/>
                </a:defRPr>
              </a:lvl1pPr>
            </a:lstStyle>
            <a:p>
              <a:r>
                <a:rPr lang="zh-CN" altLang="en-US" dirty="0"/>
                <a:t>第三部分</a:t>
              </a:r>
            </a:p>
          </p:txBody>
        </p:sp>
        <p:sp>
          <p:nvSpPr>
            <p:cNvPr id="18" name="文本框 17"/>
            <p:cNvSpPr txBox="1"/>
            <p:nvPr/>
          </p:nvSpPr>
          <p:spPr>
            <a:xfrm>
              <a:off x="6168607" y="3303071"/>
              <a:ext cx="3296420" cy="507831"/>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grpSp>
      <p:grpSp>
        <p:nvGrpSpPr>
          <p:cNvPr id="19" name="组合 18"/>
          <p:cNvGrpSpPr/>
          <p:nvPr/>
        </p:nvGrpSpPr>
        <p:grpSpPr>
          <a:xfrm>
            <a:off x="7092561" y="4696097"/>
            <a:ext cx="3334328" cy="893433"/>
            <a:chOff x="6151061" y="2917469"/>
            <a:chExt cx="3334328" cy="893433"/>
          </a:xfrm>
        </p:grpSpPr>
        <p:sp>
          <p:nvSpPr>
            <p:cNvPr id="20" name="文本框 19"/>
            <p:cNvSpPr txBox="1"/>
            <p:nvPr/>
          </p:nvSpPr>
          <p:spPr>
            <a:xfrm>
              <a:off x="6151061" y="2917469"/>
              <a:ext cx="1641827" cy="461665"/>
            </a:xfrm>
            <a:prstGeom prst="rect">
              <a:avLst/>
            </a:prstGeom>
            <a:noFill/>
          </p:spPr>
          <p:txBody>
            <a:bodyPr wrap="square" rtlCol="0">
              <a:spAutoFit/>
            </a:bodyPr>
            <a:lstStyle>
              <a:defPPr>
                <a:defRPr lang="zh-CN"/>
              </a:defPPr>
              <a:lvl1pPr>
                <a:defRPr sz="2400">
                  <a:solidFill>
                    <a:srgbClr val="3A455F"/>
                  </a:solidFill>
                  <a:latin typeface="思源黑体 CN Regular" panose="020B0500000000000000" pitchFamily="34" charset="-122"/>
                  <a:ea typeface="思源黑体 CN Regular" panose="020B0500000000000000" pitchFamily="34" charset="-122"/>
                </a:defRPr>
              </a:lvl1pPr>
            </a:lstStyle>
            <a:p>
              <a:r>
                <a:rPr lang="zh-CN" altLang="en-US" dirty="0"/>
                <a:t>第四部分</a:t>
              </a:r>
            </a:p>
          </p:txBody>
        </p:sp>
        <p:sp>
          <p:nvSpPr>
            <p:cNvPr id="21" name="文本框 20"/>
            <p:cNvSpPr txBox="1"/>
            <p:nvPr/>
          </p:nvSpPr>
          <p:spPr>
            <a:xfrm>
              <a:off x="6168606" y="3303071"/>
              <a:ext cx="3316783" cy="507831"/>
            </a:xfrm>
            <a:prstGeom prst="rect">
              <a:avLst/>
            </a:prstGeom>
            <a:noFill/>
          </p:spPr>
          <p:txBody>
            <a:bodyPr wrap="square" rtlCol="0">
              <a:spAutoFit/>
              <a:scene3d>
                <a:camera prst="orthographicFront"/>
                <a:lightRig rig="threePt" dir="t"/>
              </a:scene3d>
              <a:sp3d contourW="12700"/>
            </a:bodyPr>
            <a:lstStyle/>
            <a:p>
              <a:r>
                <a:rPr lang="en-US" altLang="zh-CN" sz="9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grpSp>
      <p:sp>
        <p:nvSpPr>
          <p:cNvPr id="22" name="圆角矩形 21"/>
          <p:cNvSpPr/>
          <p:nvPr/>
        </p:nvSpPr>
        <p:spPr>
          <a:xfrm rot="19656332">
            <a:off x="2882752" y="3857796"/>
            <a:ext cx="2038211" cy="683755"/>
          </a:xfrm>
          <a:prstGeom prst="roundRect">
            <a:avLst>
              <a:gd name="adj" fmla="val 50000"/>
            </a:avLst>
          </a:prstGeom>
          <a:gradFill flip="none" rotWithShape="1">
            <a:gsLst>
              <a:gs pos="0">
                <a:srgbClr val="486BFD"/>
              </a:gs>
              <a:gs pos="50000">
                <a:srgbClr val="6A3DE0"/>
              </a:gs>
              <a:gs pos="100000">
                <a:srgbClr val="8C0EC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233434" y="3640734"/>
            <a:ext cx="2292825" cy="707886"/>
          </a:xfrm>
          <a:prstGeom prst="rect">
            <a:avLst/>
          </a:prstGeom>
          <a:noFill/>
        </p:spPr>
        <p:txBody>
          <a:bodyPr wrap="square" rtlCol="0">
            <a:spAutoFit/>
          </a:bodyPr>
          <a:lstStyle/>
          <a:p>
            <a:r>
              <a:rPr lang="zh-CN" altLang="en-US" sz="4000" dirty="0">
                <a:solidFill>
                  <a:schemeClr val="bg2">
                    <a:lumMod val="25000"/>
                  </a:schemeClr>
                </a:solidFill>
                <a:latin typeface="思源黑体 CN Regular" panose="020B0500000000000000" pitchFamily="34" charset="-122"/>
                <a:ea typeface="思源黑体 CN Regular" panose="020B0500000000000000" pitchFamily="34" charset="-122"/>
              </a:rPr>
              <a:t>目</a:t>
            </a:r>
            <a:r>
              <a:rPr lang="zh-CN" altLang="en-US" sz="4000" dirty="0">
                <a:solidFill>
                  <a:schemeClr val="bg1"/>
                </a:solidFill>
                <a:latin typeface="思源黑体 CN Regular" panose="020B0500000000000000" pitchFamily="34" charset="-122"/>
                <a:ea typeface="思源黑体 CN Regular" panose="020B0500000000000000" pitchFamily="34" charset="-122"/>
              </a:rPr>
              <a:t>录</a:t>
            </a:r>
          </a:p>
        </p:txBody>
      </p:sp>
      <p:sp>
        <p:nvSpPr>
          <p:cNvPr id="5" name="文本框 4"/>
          <p:cNvSpPr txBox="1"/>
          <p:nvPr/>
        </p:nvSpPr>
        <p:spPr>
          <a:xfrm>
            <a:off x="3169771" y="4199673"/>
            <a:ext cx="1665028" cy="461665"/>
          </a:xfrm>
          <a:prstGeom prst="rect">
            <a:avLst/>
          </a:prstGeom>
          <a:noFill/>
        </p:spPr>
        <p:txBody>
          <a:bodyPr wrap="square" rtlCol="0">
            <a:spAutoFit/>
          </a:bodyPr>
          <a:lstStyle/>
          <a:p>
            <a:r>
              <a:rPr lang="en-US" altLang="zh-CN" sz="2400" dirty="0" smtClean="0">
                <a:solidFill>
                  <a:schemeClr val="bg2">
                    <a:lumMod val="25000"/>
                  </a:schemeClr>
                </a:solidFill>
              </a:rPr>
              <a:t>CONTENT</a:t>
            </a:r>
            <a:endParaRPr lang="zh-CN" altLang="en-US" sz="2400" dirty="0">
              <a:solidFill>
                <a:schemeClr val="bg2">
                  <a:lumMod val="25000"/>
                </a:schemeClr>
              </a:solidFill>
            </a:endParaRPr>
          </a:p>
        </p:txBody>
      </p:sp>
    </p:spTree>
    <p:extLst>
      <p:ext uri="{BB962C8B-B14F-4D97-AF65-F5344CB8AC3E}">
        <p14:creationId xmlns:p14="http://schemas.microsoft.com/office/powerpoint/2010/main" val="2964302949"/>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7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1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75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75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750"/>
                                        <p:tgtEl>
                                          <p:spTgt spid="9"/>
                                        </p:tgtEl>
                                      </p:cBhvr>
                                    </p:animEffect>
                                  </p:childTnLst>
                                </p:cTn>
                              </p:par>
                            </p:childTnLst>
                          </p:cTn>
                        </p:par>
                        <p:par>
                          <p:cTn id="35" fill="hold">
                            <p:stCondLst>
                              <p:cond delay="75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1250"/>
                                        <p:tgtEl>
                                          <p:spTgt spid="10"/>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125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1250"/>
                                        <p:tgtEl>
                                          <p:spTgt spid="16"/>
                                        </p:tgtEl>
                                      </p:cBhvr>
                                    </p:animEffect>
                                  </p:childTnLst>
                                </p:cTn>
                              </p:par>
                              <p:par>
                                <p:cTn id="45" presetID="22" presetClass="entr" presetSubtype="8"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2" grpId="0" animBg="1"/>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99" y="1237571"/>
            <a:ext cx="5579351" cy="4382857"/>
          </a:xfrm>
          <a:prstGeom prst="rect">
            <a:avLst/>
          </a:prstGeom>
        </p:spPr>
      </p:pic>
      <p:sp>
        <p:nvSpPr>
          <p:cNvPr id="5" name="文本框 4"/>
          <p:cNvSpPr txBox="1"/>
          <p:nvPr/>
        </p:nvSpPr>
        <p:spPr>
          <a:xfrm>
            <a:off x="6100075" y="2650800"/>
            <a:ext cx="5078602" cy="707886"/>
          </a:xfrm>
          <a:prstGeom prst="rect">
            <a:avLst/>
          </a:prstGeom>
          <a:noFill/>
        </p:spPr>
        <p:txBody>
          <a:bodyPr wrap="square" rtlCol="0">
            <a:spAutoFit/>
          </a:bodyPr>
          <a:lstStyle/>
          <a:p>
            <a:r>
              <a:rPr lang="zh-CN" altLang="en-US" sz="4000" b="1" dirty="0" smtClean="0">
                <a:solidFill>
                  <a:schemeClr val="tx1">
                    <a:lumMod val="75000"/>
                    <a:lumOff val="25000"/>
                  </a:schemeClr>
                </a:solidFill>
                <a:latin typeface="思源黑体 CN Regular" panose="020B0500000000000000" pitchFamily="34" charset="-122"/>
                <a:ea typeface="思源黑体 CN Regular" panose="020B0500000000000000" pitchFamily="34" charset="-122"/>
              </a:rPr>
              <a:t>谢谢欣赏</a:t>
            </a:r>
            <a:endParaRPr lang="zh-CN" altLang="en-US" sz="4000" b="1"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6" name="文本框 5"/>
          <p:cNvSpPr txBox="1"/>
          <p:nvPr/>
        </p:nvSpPr>
        <p:spPr>
          <a:xfrm>
            <a:off x="6156932" y="3318082"/>
            <a:ext cx="5498113" cy="461665"/>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latin typeface="Century Gothic" panose="020B0502020202020204" pitchFamily="34" charset="0"/>
              </a:rPr>
              <a:t>The user can demonstrate on a projector or computer, or print the presentation and make it into a film to be used in a wider field</a:t>
            </a:r>
          </a:p>
        </p:txBody>
      </p:sp>
      <p:sp>
        <p:nvSpPr>
          <p:cNvPr id="7" name="圆角矩形 6"/>
          <p:cNvSpPr/>
          <p:nvPr/>
        </p:nvSpPr>
        <p:spPr>
          <a:xfrm>
            <a:off x="6156932" y="3921235"/>
            <a:ext cx="1493111" cy="339867"/>
          </a:xfrm>
          <a:prstGeom prst="roundRect">
            <a:avLst>
              <a:gd name="adj" fmla="val 50000"/>
            </a:avLst>
          </a:prstGeom>
          <a:solidFill>
            <a:srgbClr val="795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270650" y="3939677"/>
            <a:ext cx="1453892" cy="307777"/>
          </a:xfrm>
          <a:prstGeom prst="rect">
            <a:avLst/>
          </a:prstGeom>
          <a:noFill/>
        </p:spPr>
        <p:txBody>
          <a:bodyPr wrap="square" rtlCol="0">
            <a:spAutoFit/>
          </a:bodyPr>
          <a:lstStyle/>
          <a:p>
            <a:r>
              <a:rPr lang="zh-CN" altLang="en-US" sz="1400" dirty="0" smtClean="0">
                <a:solidFill>
                  <a:schemeClr val="bg1"/>
                </a:solidFill>
                <a:latin typeface="思源黑体 CN Regular" panose="020B0500000000000000" pitchFamily="34" charset="-122"/>
                <a:ea typeface="思源黑体 CN Regular" panose="020B0500000000000000" pitchFamily="34" charset="-122"/>
              </a:rPr>
              <a:t>某小满</a:t>
            </a:r>
            <a:r>
              <a:rPr lang="en-US" altLang="zh-CN" sz="1400" dirty="0" err="1" smtClean="0">
                <a:solidFill>
                  <a:schemeClr val="bg1"/>
                </a:solidFill>
                <a:latin typeface="思源黑体 CN Regular" panose="020B0500000000000000" pitchFamily="34" charset="-122"/>
                <a:ea typeface="思源黑体 CN Regular" panose="020B0500000000000000" pitchFamily="34" charset="-122"/>
              </a:rPr>
              <a:t>dWWsign</a:t>
            </a:r>
            <a:endParaRPr lang="zh-CN" altLang="en-US" sz="1400" dirty="0">
              <a:solidFill>
                <a:schemeClr val="bg1"/>
              </a:solidFill>
              <a:latin typeface="思源黑体 CN Regular" panose="020B0500000000000000" pitchFamily="34" charset="-122"/>
              <a:ea typeface="思源黑体 CN Regular" panose="020B0500000000000000" pitchFamily="34" charset="-122"/>
            </a:endParaRPr>
          </a:p>
        </p:txBody>
      </p:sp>
      <p:sp>
        <p:nvSpPr>
          <p:cNvPr id="13" name="任意多边形 12"/>
          <p:cNvSpPr/>
          <p:nvPr/>
        </p:nvSpPr>
        <p:spPr>
          <a:xfrm rot="19025701">
            <a:off x="9354325" y="652201"/>
            <a:ext cx="1009909" cy="153408"/>
          </a:xfrm>
          <a:custGeom>
            <a:avLst/>
            <a:gdLst>
              <a:gd name="connsiteX0" fmla="*/ 0 w 1009909"/>
              <a:gd name="connsiteY0" fmla="*/ 76703 h 153408"/>
              <a:gd name="connsiteX1" fmla="*/ 0 w 1009909"/>
              <a:gd name="connsiteY1" fmla="*/ 76704 h 153408"/>
              <a:gd name="connsiteX2" fmla="*/ 0 w 1009909"/>
              <a:gd name="connsiteY2" fmla="*/ 76704 h 153408"/>
              <a:gd name="connsiteX3" fmla="*/ 844851 w 1009909"/>
              <a:gd name="connsiteY3" fmla="*/ 0 h 153408"/>
              <a:gd name="connsiteX4" fmla="*/ 1009909 w 1009909"/>
              <a:gd name="connsiteY4" fmla="*/ 153408 h 153408"/>
              <a:gd name="connsiteX5" fmla="*/ 76704 w 1009909"/>
              <a:gd name="connsiteY5" fmla="*/ 153407 h 153408"/>
              <a:gd name="connsiteX6" fmla="*/ 6027 w 1009909"/>
              <a:gd name="connsiteY6" fmla="*/ 106559 h 153408"/>
              <a:gd name="connsiteX7" fmla="*/ 0 w 1009909"/>
              <a:gd name="connsiteY7" fmla="*/ 76704 h 153408"/>
              <a:gd name="connsiteX8" fmla="*/ 22466 w 1009909"/>
              <a:gd name="connsiteY8" fmla="*/ 22466 h 153408"/>
              <a:gd name="connsiteX9" fmla="*/ 76704 w 1009909"/>
              <a:gd name="connsiteY9" fmla="*/ 0 h 15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9909" h="153408">
                <a:moveTo>
                  <a:pt x="0" y="76703"/>
                </a:moveTo>
                <a:lnTo>
                  <a:pt x="0" y="76704"/>
                </a:lnTo>
                <a:lnTo>
                  <a:pt x="0" y="76704"/>
                </a:lnTo>
                <a:close/>
                <a:moveTo>
                  <a:pt x="844851" y="0"/>
                </a:moveTo>
                <a:lnTo>
                  <a:pt x="1009909" y="153408"/>
                </a:lnTo>
                <a:lnTo>
                  <a:pt x="76704" y="153407"/>
                </a:lnTo>
                <a:cubicBezTo>
                  <a:pt x="44932" y="153407"/>
                  <a:pt x="17672" y="134090"/>
                  <a:pt x="6027" y="106559"/>
                </a:cubicBezTo>
                <a:lnTo>
                  <a:pt x="0" y="76704"/>
                </a:lnTo>
                <a:lnTo>
                  <a:pt x="22466" y="22466"/>
                </a:lnTo>
                <a:cubicBezTo>
                  <a:pt x="36347" y="8586"/>
                  <a:pt x="55523" y="0"/>
                  <a:pt x="76704" y="0"/>
                </a:cubicBezTo>
                <a:close/>
              </a:path>
            </a:pathLst>
          </a:custGeom>
          <a:gradFill flip="none" rotWithShape="1">
            <a:gsLst>
              <a:gs pos="0">
                <a:srgbClr val="476BFD"/>
              </a:gs>
              <a:gs pos="100000">
                <a:srgbClr val="8C0CC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10"/>
          <p:cNvSpPr/>
          <p:nvPr/>
        </p:nvSpPr>
        <p:spPr>
          <a:xfrm rot="19025701">
            <a:off x="9998890" y="698682"/>
            <a:ext cx="1666331" cy="370080"/>
          </a:xfrm>
          <a:custGeom>
            <a:avLst/>
            <a:gdLst>
              <a:gd name="connsiteX0" fmla="*/ 0 w 1666331"/>
              <a:gd name="connsiteY0" fmla="*/ 185039 h 370080"/>
              <a:gd name="connsiteX1" fmla="*/ 0 w 1666331"/>
              <a:gd name="connsiteY1" fmla="*/ 185040 h 370080"/>
              <a:gd name="connsiteX2" fmla="*/ 0 w 1666331"/>
              <a:gd name="connsiteY2" fmla="*/ 185040 h 370080"/>
              <a:gd name="connsiteX3" fmla="*/ 1283909 w 1666331"/>
              <a:gd name="connsiteY3" fmla="*/ 0 h 370080"/>
              <a:gd name="connsiteX4" fmla="*/ 1666331 w 1666331"/>
              <a:gd name="connsiteY4" fmla="*/ 355430 h 370080"/>
              <a:gd name="connsiteX5" fmla="*/ 1666170 w 1666331"/>
              <a:gd name="connsiteY5" fmla="*/ 355539 h 370080"/>
              <a:gd name="connsiteX6" fmla="*/ 1594144 w 1666331"/>
              <a:gd name="connsiteY6" fmla="*/ 370080 h 370080"/>
              <a:gd name="connsiteX7" fmla="*/ 185040 w 1666331"/>
              <a:gd name="connsiteY7" fmla="*/ 370079 h 370080"/>
              <a:gd name="connsiteX8" fmla="*/ 14542 w 1666331"/>
              <a:gd name="connsiteY8" fmla="*/ 257065 h 370080"/>
              <a:gd name="connsiteX9" fmla="*/ 0 w 1666331"/>
              <a:gd name="connsiteY9" fmla="*/ 185040 h 370080"/>
              <a:gd name="connsiteX10" fmla="*/ 14541 w 1666331"/>
              <a:gd name="connsiteY10" fmla="*/ 113014 h 370080"/>
              <a:gd name="connsiteX11" fmla="*/ 185040 w 1666331"/>
              <a:gd name="connsiteY11" fmla="*/ 0 h 37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6331" h="370080">
                <a:moveTo>
                  <a:pt x="0" y="185039"/>
                </a:moveTo>
                <a:lnTo>
                  <a:pt x="0" y="185040"/>
                </a:lnTo>
                <a:lnTo>
                  <a:pt x="0" y="185040"/>
                </a:lnTo>
                <a:close/>
                <a:moveTo>
                  <a:pt x="1283909" y="0"/>
                </a:moveTo>
                <a:lnTo>
                  <a:pt x="1666331" y="355430"/>
                </a:lnTo>
                <a:lnTo>
                  <a:pt x="1666170" y="355539"/>
                </a:lnTo>
                <a:cubicBezTo>
                  <a:pt x="1644032" y="364902"/>
                  <a:pt x="1619693" y="370080"/>
                  <a:pt x="1594144" y="370080"/>
                </a:cubicBezTo>
                <a:lnTo>
                  <a:pt x="185040" y="370079"/>
                </a:lnTo>
                <a:cubicBezTo>
                  <a:pt x="108394" y="370079"/>
                  <a:pt x="42632" y="323479"/>
                  <a:pt x="14542" y="257065"/>
                </a:cubicBezTo>
                <a:lnTo>
                  <a:pt x="0" y="185040"/>
                </a:lnTo>
                <a:lnTo>
                  <a:pt x="14541" y="113014"/>
                </a:lnTo>
                <a:cubicBezTo>
                  <a:pt x="42632" y="46600"/>
                  <a:pt x="108394" y="0"/>
                  <a:pt x="185040" y="0"/>
                </a:cubicBezTo>
                <a:close/>
              </a:path>
            </a:pathLst>
          </a:custGeom>
          <a:gradFill flip="none" rotWithShape="1">
            <a:gsLst>
              <a:gs pos="0">
                <a:srgbClr val="476BFD"/>
              </a:gs>
              <a:gs pos="100000">
                <a:srgbClr val="8C0CC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070882596"/>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000"/>
                                        <p:tgtEl>
                                          <p:spTgt spid="5"/>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1500"/>
                            </p:stCondLst>
                            <p:childTnLst>
                              <p:par>
                                <p:cTn id="28" presetID="16" presetClass="entr" presetSubtype="2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par>
                          <p:cTn id="31" fill="hold">
                            <p:stCondLst>
                              <p:cond delay="2000"/>
                            </p:stCondLst>
                            <p:childTnLst>
                              <p:par>
                                <p:cTn id="32" presetID="16" presetClass="entr" presetSubtype="2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13"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94150" y="454973"/>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378" y="982639"/>
            <a:ext cx="5936839" cy="4892722"/>
          </a:xfrm>
          <a:prstGeom prst="rect">
            <a:avLst/>
          </a:prstGeom>
        </p:spPr>
      </p:pic>
      <p:sp>
        <p:nvSpPr>
          <p:cNvPr id="14" name="任意多边形 13"/>
          <p:cNvSpPr/>
          <p:nvPr/>
        </p:nvSpPr>
        <p:spPr>
          <a:xfrm rot="19772864">
            <a:off x="174190" y="816988"/>
            <a:ext cx="1265266" cy="523618"/>
          </a:xfrm>
          <a:custGeom>
            <a:avLst/>
            <a:gdLst>
              <a:gd name="connsiteX0" fmla="*/ 1149837 w 1265266"/>
              <a:gd name="connsiteY0" fmla="*/ 44713 h 523618"/>
              <a:gd name="connsiteX1" fmla="*/ 1265266 w 1265266"/>
              <a:gd name="connsiteY1" fmla="*/ 261809 h 523618"/>
              <a:gd name="connsiteX2" fmla="*/ 1265265 w 1265266"/>
              <a:gd name="connsiteY2" fmla="*/ 261809 h 523618"/>
              <a:gd name="connsiteX3" fmla="*/ 1003456 w 1265266"/>
              <a:gd name="connsiteY3" fmla="*/ 523618 h 523618"/>
              <a:gd name="connsiteX4" fmla="*/ 0 w 1265266"/>
              <a:gd name="connsiteY4" fmla="*/ 523617 h 523618"/>
              <a:gd name="connsiteX5" fmla="*/ 307847 w 1265266"/>
              <a:gd name="connsiteY5" fmla="*/ 0 h 523618"/>
              <a:gd name="connsiteX6" fmla="*/ 1003457 w 1265266"/>
              <a:gd name="connsiteY6" fmla="*/ 0 h 523618"/>
              <a:gd name="connsiteX7" fmla="*/ 1149837 w 1265266"/>
              <a:gd name="connsiteY7" fmla="*/ 44713 h 5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266" h="523618">
                <a:moveTo>
                  <a:pt x="1149837" y="44713"/>
                </a:moveTo>
                <a:cubicBezTo>
                  <a:pt x="1219479" y="91762"/>
                  <a:pt x="1265266" y="171439"/>
                  <a:pt x="1265266" y="261809"/>
                </a:cubicBezTo>
                <a:lnTo>
                  <a:pt x="1265265" y="261809"/>
                </a:lnTo>
                <a:cubicBezTo>
                  <a:pt x="1265265" y="406402"/>
                  <a:pt x="1148049" y="523618"/>
                  <a:pt x="1003456" y="523618"/>
                </a:cubicBezTo>
                <a:lnTo>
                  <a:pt x="0" y="523617"/>
                </a:lnTo>
                <a:lnTo>
                  <a:pt x="307847" y="0"/>
                </a:lnTo>
                <a:lnTo>
                  <a:pt x="1003457" y="0"/>
                </a:lnTo>
                <a:cubicBezTo>
                  <a:pt x="1057680" y="0"/>
                  <a:pt x="1108052" y="16484"/>
                  <a:pt x="1149837" y="44713"/>
                </a:cubicBezTo>
                <a:close/>
              </a:path>
            </a:pathLst>
          </a:custGeom>
          <a:solidFill>
            <a:srgbClr val="F0ECF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p:cNvSpPr txBox="1"/>
          <p:nvPr/>
        </p:nvSpPr>
        <p:spPr>
          <a:xfrm>
            <a:off x="1471771" y="2110636"/>
            <a:ext cx="2292825" cy="584775"/>
          </a:xfrm>
          <a:prstGeom prst="rect">
            <a:avLst/>
          </a:prstGeom>
          <a:noFill/>
        </p:spPr>
        <p:txBody>
          <a:bodyPr wrap="square" rtlCol="0">
            <a:spAutoFit/>
          </a:bodyPr>
          <a:lstStyle/>
          <a:p>
            <a:r>
              <a:rPr lang="zh-CN" altLang="en-US" sz="3200" dirty="0" smtClean="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第一部分</a:t>
            </a:r>
            <a:endParaRPr lang="zh-CN" altLang="en-US" sz="3200"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1484875" y="2565792"/>
            <a:ext cx="1667758" cy="523220"/>
          </a:xfrm>
          <a:prstGeom prst="rect">
            <a:avLst/>
          </a:prstGeom>
          <a:noFill/>
        </p:spPr>
        <p:txBody>
          <a:bodyPr wrap="square" rtlCol="0">
            <a:spAutoFit/>
          </a:bodyPr>
          <a:lstStyle/>
          <a:p>
            <a:pPr algn="dist"/>
            <a:r>
              <a:rPr lang="en-US" altLang="zh-CN" sz="2800" dirty="0" smtClean="0">
                <a:solidFill>
                  <a:schemeClr val="bg2">
                    <a:lumMod val="25000"/>
                  </a:schemeClr>
                </a:solidFill>
              </a:rPr>
              <a:t>PART ONE</a:t>
            </a:r>
            <a:endParaRPr lang="zh-CN" altLang="en-US" sz="2800" dirty="0">
              <a:solidFill>
                <a:schemeClr val="bg2">
                  <a:lumMod val="25000"/>
                </a:schemeClr>
              </a:solidFill>
            </a:endParaRPr>
          </a:p>
        </p:txBody>
      </p:sp>
      <p:sp>
        <p:nvSpPr>
          <p:cNvPr id="11" name="文本框 10"/>
          <p:cNvSpPr txBox="1"/>
          <p:nvPr/>
        </p:nvSpPr>
        <p:spPr>
          <a:xfrm>
            <a:off x="1471771" y="3180926"/>
            <a:ext cx="3983554" cy="584775"/>
          </a:xfrm>
          <a:prstGeom prst="rect">
            <a:avLst/>
          </a:prstGeom>
          <a:noFill/>
        </p:spPr>
        <p:txBody>
          <a:bodyPr wrap="square" rtlCol="0">
            <a:spAutoFit/>
          </a:bodyPr>
          <a:lstStyle/>
          <a:p>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输入您的</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文字描述输入您的文字描述输入您的文字描述输入您的文字描述输入您</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的</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84874" y="3765701"/>
            <a:ext cx="3796810" cy="829073"/>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en-US" altLang="zh-CN" sz="1400" dirty="0">
                <a:solidFill>
                  <a:srgbClr val="3A455F"/>
                </a:solidFill>
                <a:latin typeface="Century Gothic" panose="020B0502020202020204" pitchFamily="34" charset="0"/>
                <a:ea typeface="微软雅黑"/>
              </a:rPr>
              <a:t>The user can demonstrate on a projector or </a:t>
            </a:r>
            <a:r>
              <a:rPr lang="en-US" altLang="zh-CN" sz="1400" dirty="0" err="1" smtClean="0">
                <a:solidFill>
                  <a:srgbClr val="3A455F"/>
                </a:solidFill>
                <a:latin typeface="Century Gothic" panose="020B0502020202020204" pitchFamily="34" charset="0"/>
                <a:ea typeface="微软雅黑"/>
              </a:rPr>
              <a:t>computer.or</a:t>
            </a:r>
            <a:r>
              <a:rPr lang="en-US" altLang="zh-CN" sz="1400" dirty="0" smtClean="0">
                <a:solidFill>
                  <a:srgbClr val="3A455F"/>
                </a:solidFill>
                <a:latin typeface="Century Gothic" panose="020B0502020202020204" pitchFamily="34" charset="0"/>
                <a:ea typeface="微软雅黑"/>
              </a:rPr>
              <a:t> presentation and make it film to be used in a wider field.</a:t>
            </a:r>
            <a:endParaRPr lang="en-US" altLang="zh-CN" sz="1400" dirty="0">
              <a:solidFill>
                <a:srgbClr val="3A455F"/>
              </a:solidFill>
              <a:latin typeface="Century Gothic" panose="020B0502020202020204" pitchFamily="34" charset="0"/>
              <a:ea typeface="微软雅黑"/>
            </a:endParaRPr>
          </a:p>
        </p:txBody>
      </p:sp>
    </p:spTree>
    <p:extLst>
      <p:ext uri="{BB962C8B-B14F-4D97-AF65-F5344CB8AC3E}">
        <p14:creationId xmlns:p14="http://schemas.microsoft.com/office/powerpoint/2010/main" val="3502456561"/>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1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1000"/>
                                        <p:tgtEl>
                                          <p:spTgt spid="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8067" r="8112"/>
          <a:stretch/>
        </p:blipFill>
        <p:spPr>
          <a:xfrm>
            <a:off x="832514" y="1366762"/>
            <a:ext cx="5145205" cy="4163390"/>
          </a:xfrm>
          <a:prstGeom prst="rect">
            <a:avLst/>
          </a:prstGeom>
        </p:spPr>
      </p:pic>
      <p:grpSp>
        <p:nvGrpSpPr>
          <p:cNvPr id="5" name="组合 4"/>
          <p:cNvGrpSpPr/>
          <p:nvPr/>
        </p:nvGrpSpPr>
        <p:grpSpPr>
          <a:xfrm>
            <a:off x="6438585" y="3583221"/>
            <a:ext cx="851874" cy="851874"/>
            <a:chOff x="5731058" y="2070100"/>
            <a:chExt cx="851874" cy="851874"/>
          </a:xfrm>
        </p:grpSpPr>
        <p:sp>
          <p:nvSpPr>
            <p:cNvPr id="7" name="椭圆 6"/>
            <p:cNvSpPr/>
            <p:nvPr/>
          </p:nvSpPr>
          <p:spPr>
            <a:xfrm>
              <a:off x="5731058" y="2070100"/>
              <a:ext cx="851874" cy="851874"/>
            </a:xfrm>
            <a:prstGeom prst="ellipse">
              <a:avLst/>
            </a:prstGeom>
            <a:solidFill>
              <a:srgbClr val="7951ED"/>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椭圆 13"/>
            <p:cNvSpPr/>
            <p:nvPr/>
          </p:nvSpPr>
          <p:spPr>
            <a:xfrm>
              <a:off x="5976921" y="2303294"/>
              <a:ext cx="360149" cy="385486"/>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9" name="组合 8"/>
          <p:cNvGrpSpPr/>
          <p:nvPr/>
        </p:nvGrpSpPr>
        <p:grpSpPr>
          <a:xfrm>
            <a:off x="7769331" y="3583221"/>
            <a:ext cx="851874" cy="851874"/>
            <a:chOff x="8148329" y="2070100"/>
            <a:chExt cx="851874" cy="851874"/>
          </a:xfrm>
        </p:grpSpPr>
        <p:sp>
          <p:nvSpPr>
            <p:cNvPr id="10" name="椭圆 9"/>
            <p:cNvSpPr/>
            <p:nvPr/>
          </p:nvSpPr>
          <p:spPr>
            <a:xfrm>
              <a:off x="8148329" y="2070100"/>
              <a:ext cx="851874" cy="851874"/>
            </a:xfrm>
            <a:prstGeom prst="ellipse">
              <a:avLst/>
            </a:prstGeom>
            <a:solidFill>
              <a:srgbClr val="7951ED"/>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椭圆 15"/>
            <p:cNvSpPr/>
            <p:nvPr/>
          </p:nvSpPr>
          <p:spPr>
            <a:xfrm>
              <a:off x="8381524" y="2303294"/>
              <a:ext cx="385486" cy="38548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12" name="组合 11"/>
          <p:cNvGrpSpPr/>
          <p:nvPr/>
        </p:nvGrpSpPr>
        <p:grpSpPr>
          <a:xfrm>
            <a:off x="9100077" y="3583221"/>
            <a:ext cx="851874" cy="851874"/>
            <a:chOff x="10565600" y="2070100"/>
            <a:chExt cx="851874" cy="851874"/>
          </a:xfrm>
        </p:grpSpPr>
        <p:sp>
          <p:nvSpPr>
            <p:cNvPr id="13" name="椭圆 12"/>
            <p:cNvSpPr/>
            <p:nvPr/>
          </p:nvSpPr>
          <p:spPr>
            <a:xfrm>
              <a:off x="10565600" y="2070100"/>
              <a:ext cx="851874" cy="851874"/>
            </a:xfrm>
            <a:prstGeom prst="ellipse">
              <a:avLst/>
            </a:prstGeom>
            <a:solidFill>
              <a:srgbClr val="7951ED"/>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椭圆 17"/>
            <p:cNvSpPr/>
            <p:nvPr/>
          </p:nvSpPr>
          <p:spPr>
            <a:xfrm>
              <a:off x="10798795" y="2319098"/>
              <a:ext cx="385486" cy="353878"/>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15" name="组合 14"/>
          <p:cNvGrpSpPr/>
          <p:nvPr/>
        </p:nvGrpSpPr>
        <p:grpSpPr>
          <a:xfrm>
            <a:off x="6241946" y="1745163"/>
            <a:ext cx="5050768" cy="1425308"/>
            <a:chOff x="6959891" y="2025007"/>
            <a:chExt cx="5050768" cy="1425308"/>
          </a:xfrm>
        </p:grpSpPr>
        <p:sp>
          <p:nvSpPr>
            <p:cNvPr id="16" name="TextBox 19"/>
            <p:cNvSpPr txBox="1"/>
            <p:nvPr/>
          </p:nvSpPr>
          <p:spPr>
            <a:xfrm>
              <a:off x="6959891" y="2025007"/>
              <a:ext cx="2444433" cy="4616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defTabSz="457200"/>
              <a:r>
                <a:rPr lang="zh-CN" altLang="en-US" sz="2400" dirty="0">
                  <a:gradFill flip="none" rotWithShape="1">
                    <a:gsLst>
                      <a:gs pos="0">
                        <a:srgbClr val="486BFD"/>
                      </a:gs>
                      <a:gs pos="100000">
                        <a:srgbClr val="8C0FC3"/>
                      </a:gs>
                    </a:gsLst>
                    <a:lin ang="8100000" scaled="1"/>
                    <a:tileRect/>
                  </a:gradFill>
                  <a:latin typeface="思源黑体 CN Bold" panose="020B0800000000000000" pitchFamily="34" charset="-122"/>
                  <a:ea typeface="思源黑体 CN Bold" panose="020B0800000000000000" pitchFamily="34" charset="-122"/>
                </a:rPr>
                <a:t>标题文字添加</a:t>
              </a:r>
              <a:endParaRPr lang="en-US" sz="2400" dirty="0">
                <a:gradFill flip="none" rotWithShape="1">
                  <a:gsLst>
                    <a:gs pos="0">
                      <a:srgbClr val="486BFD"/>
                    </a:gs>
                    <a:gs pos="100000">
                      <a:srgbClr val="8C0FC3"/>
                    </a:gs>
                  </a:gsLst>
                  <a:lin ang="8100000" scaled="1"/>
                  <a:tileRect/>
                </a:gradFill>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6959891" y="2452413"/>
              <a:ext cx="5050768" cy="997902"/>
            </a:xfrm>
            <a:prstGeom prst="rect">
              <a:avLst/>
            </a:prstGeom>
            <a:noFill/>
          </p:spPr>
          <p:txBody>
            <a:bodyPr wrap="square" rtlCol="0">
              <a:spAutoFit/>
              <a:scene3d>
                <a:camera prst="orthographicFront"/>
                <a:lightRig rig="threePt" dir="t"/>
              </a:scene3d>
              <a:sp3d contourW="12700"/>
            </a:bodyPr>
            <a:lstStyle/>
            <a:p>
              <a:pPr defTabSz="457200">
                <a:lnSpc>
                  <a:spcPct val="120000"/>
                </a:lnSpc>
              </a:pPr>
              <a:r>
                <a:rPr lang="en-US" altLang="zh-CN" sz="1000" dirty="0">
                  <a:solidFill>
                    <a:srgbClr val="FFFFFF">
                      <a:lumMod val="50000"/>
                    </a:srgbClr>
                  </a:solidFill>
                  <a:latin typeface="Century Gothic" panose="020B0502020202020204" pitchFamily="34" charset="0"/>
                  <a:ea typeface="微软雅黑"/>
                </a:rPr>
                <a:t>The user can demonstrate on a projector or computer, or print the presentation and make it into a </a:t>
              </a:r>
              <a:r>
                <a:rPr lang="en-US" altLang="zh-CN" sz="1000" dirty="0" err="1">
                  <a:solidFill>
                    <a:srgbClr val="FFFFFF">
                      <a:lumMod val="50000"/>
                    </a:srgbClr>
                  </a:solidFill>
                  <a:latin typeface="Century Gothic" panose="020B0502020202020204" pitchFamily="34" charset="0"/>
                  <a:ea typeface="微软雅黑"/>
                </a:rPr>
                <a:t>filmThe</a:t>
              </a:r>
              <a:r>
                <a:rPr lang="en-US" altLang="zh-CN" sz="1000" dirty="0">
                  <a:solidFill>
                    <a:srgbClr val="FFFFFF">
                      <a:lumMod val="50000"/>
                    </a:srgbClr>
                  </a:solidFill>
                  <a:latin typeface="Century Gothic" panose="020B0502020202020204" pitchFamily="34" charset="0"/>
                  <a:ea typeface="微软雅黑"/>
                </a:rPr>
                <a:t> user can demonstrate on a projector or computer, or print the presentation and make it into a </a:t>
              </a:r>
              <a:r>
                <a:rPr lang="en-US" altLang="zh-CN" sz="1000" dirty="0" err="1">
                  <a:solidFill>
                    <a:srgbClr val="FFFFFF">
                      <a:lumMod val="50000"/>
                    </a:srgbClr>
                  </a:solidFill>
                  <a:latin typeface="Century Gothic" panose="020B0502020202020204" pitchFamily="34" charset="0"/>
                  <a:ea typeface="微软雅黑"/>
                </a:rPr>
                <a:t>filmThe</a:t>
              </a:r>
              <a:r>
                <a:rPr lang="en-US" altLang="zh-CN" sz="1000" dirty="0">
                  <a:solidFill>
                    <a:srgbClr val="FFFFFF">
                      <a:lumMod val="50000"/>
                    </a:srgbClr>
                  </a:solidFill>
                  <a:latin typeface="Century Gothic" panose="020B0502020202020204" pitchFamily="34" charset="0"/>
                  <a:ea typeface="微软雅黑"/>
                </a:rPr>
                <a:t> user can demonstrate on a projector or computer, or print the presentation and make it into a film</a:t>
              </a:r>
            </a:p>
          </p:txBody>
        </p:sp>
      </p:grpSp>
      <p:sp>
        <p:nvSpPr>
          <p:cNvPr id="18" name="TextBox 19"/>
          <p:cNvSpPr txBox="1"/>
          <p:nvPr/>
        </p:nvSpPr>
        <p:spPr>
          <a:xfrm>
            <a:off x="6177888" y="4562326"/>
            <a:ext cx="1373268"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defTabSz="457200"/>
            <a:r>
              <a:rPr lang="zh-CN" altLang="en-US" sz="1600" dirty="0">
                <a:solidFill>
                  <a:srgbClr val="000000">
                    <a:lumMod val="75000"/>
                    <a:lumOff val="25000"/>
                  </a:srgbClr>
                </a:solidFill>
                <a:latin typeface="微软雅黑"/>
                <a:ea typeface="微软雅黑"/>
              </a:rPr>
              <a:t>文字添加</a:t>
            </a:r>
            <a:endParaRPr lang="en-US" sz="1600" dirty="0">
              <a:solidFill>
                <a:srgbClr val="000000">
                  <a:lumMod val="75000"/>
                  <a:lumOff val="25000"/>
                </a:srgbClr>
              </a:solidFill>
              <a:latin typeface="微软雅黑"/>
              <a:ea typeface="微软雅黑"/>
            </a:endParaRPr>
          </a:p>
        </p:txBody>
      </p:sp>
      <p:sp>
        <p:nvSpPr>
          <p:cNvPr id="19" name="TextBox 19"/>
          <p:cNvSpPr txBox="1"/>
          <p:nvPr/>
        </p:nvSpPr>
        <p:spPr>
          <a:xfrm>
            <a:off x="7508634" y="4562326"/>
            <a:ext cx="1373268"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defTabSz="457200"/>
            <a:r>
              <a:rPr lang="zh-CN" altLang="en-US" sz="1600" dirty="0">
                <a:solidFill>
                  <a:srgbClr val="000000">
                    <a:lumMod val="75000"/>
                    <a:lumOff val="25000"/>
                  </a:srgbClr>
                </a:solidFill>
                <a:latin typeface="微软雅黑"/>
                <a:ea typeface="微软雅黑"/>
              </a:rPr>
              <a:t>文字添加</a:t>
            </a:r>
            <a:endParaRPr lang="en-US" sz="1600" dirty="0">
              <a:solidFill>
                <a:srgbClr val="000000">
                  <a:lumMod val="75000"/>
                  <a:lumOff val="25000"/>
                </a:srgbClr>
              </a:solidFill>
              <a:latin typeface="微软雅黑"/>
              <a:ea typeface="微软雅黑"/>
            </a:endParaRPr>
          </a:p>
        </p:txBody>
      </p:sp>
      <p:sp>
        <p:nvSpPr>
          <p:cNvPr id="20" name="TextBox 19"/>
          <p:cNvSpPr txBox="1"/>
          <p:nvPr/>
        </p:nvSpPr>
        <p:spPr>
          <a:xfrm>
            <a:off x="8839380" y="4562326"/>
            <a:ext cx="1373268"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defTabSz="457200"/>
            <a:r>
              <a:rPr lang="zh-CN" altLang="en-US" sz="1600" dirty="0">
                <a:solidFill>
                  <a:srgbClr val="000000">
                    <a:lumMod val="75000"/>
                    <a:lumOff val="25000"/>
                  </a:srgbClr>
                </a:solidFill>
                <a:latin typeface="微软雅黑"/>
                <a:ea typeface="微软雅黑"/>
              </a:rPr>
              <a:t>文字添加</a:t>
            </a:r>
            <a:endParaRPr lang="en-US" sz="1600" dirty="0">
              <a:solidFill>
                <a:srgbClr val="000000">
                  <a:lumMod val="75000"/>
                  <a:lumOff val="25000"/>
                </a:srgbClr>
              </a:solidFill>
              <a:latin typeface="微软雅黑"/>
              <a:ea typeface="微软雅黑"/>
            </a:endParaRPr>
          </a:p>
        </p:txBody>
      </p:sp>
    </p:spTree>
    <p:extLst>
      <p:ext uri="{BB962C8B-B14F-4D97-AF65-F5344CB8AC3E}">
        <p14:creationId xmlns:p14="http://schemas.microsoft.com/office/powerpoint/2010/main" val="3425675735"/>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1000"/>
                                        <p:tgtEl>
                                          <p:spTgt spid="15"/>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75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75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3" name="组合 12"/>
          <p:cNvGrpSpPr/>
          <p:nvPr/>
        </p:nvGrpSpPr>
        <p:grpSpPr>
          <a:xfrm>
            <a:off x="8184563" y="2464418"/>
            <a:ext cx="2784999" cy="957185"/>
            <a:chOff x="1541719" y="2349127"/>
            <a:chExt cx="2784999" cy="957185"/>
          </a:xfrm>
        </p:grpSpPr>
        <p:sp>
          <p:nvSpPr>
            <p:cNvPr id="14" name="文本框 13"/>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pPr defTabSz="457200"/>
              <a:r>
                <a:rPr lang="zh-CN" altLang="en-US" b="1" dirty="0" smtClean="0">
                  <a:solidFill>
                    <a:srgbClr val="000000">
                      <a:lumMod val="75000"/>
                      <a:lumOff val="25000"/>
                    </a:srgbClr>
                  </a:solidFill>
                  <a:latin typeface="思源黑体 CN Bold" panose="020B0800000000000000" pitchFamily="34" charset="-122"/>
                  <a:ea typeface="思源黑体 CN Bold" panose="020B0800000000000000" pitchFamily="34" charset="-122"/>
                </a:rPr>
                <a:t>标题文字添加</a:t>
              </a:r>
              <a:endParaRPr lang="zh-CN" altLang="en-US" b="1" dirty="0">
                <a:solidFill>
                  <a:srgbClr val="000000">
                    <a:lumMod val="75000"/>
                    <a:lumOff val="25000"/>
                  </a:srgbClr>
                </a:solidFill>
                <a:latin typeface="思源黑体 CN Bold" panose="020B0800000000000000" pitchFamily="34" charset="-122"/>
                <a:ea typeface="思源黑体 CN Bold" panose="020B0800000000000000" pitchFamily="34" charset="-122"/>
              </a:endParaRPr>
            </a:p>
          </p:txBody>
        </p:sp>
        <p:sp>
          <p:nvSpPr>
            <p:cNvPr id="15" name="文本框 14"/>
            <p:cNvSpPr txBox="1"/>
            <p:nvPr/>
          </p:nvSpPr>
          <p:spPr>
            <a:xfrm>
              <a:off x="1541719" y="2687681"/>
              <a:ext cx="2784999" cy="618631"/>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en-US" altLang="zh-CN" sz="1000" dirty="0">
                  <a:solidFill>
                    <a:srgbClr val="000000">
                      <a:lumMod val="65000"/>
                      <a:lumOff val="35000"/>
                    </a:srgbClr>
                  </a:solidFill>
                  <a:latin typeface="Century Gothic" panose="020B0502020202020204" pitchFamily="34" charset="0"/>
                  <a:ea typeface="微软雅黑"/>
                </a:rPr>
                <a:t>The user can demonstrate on a projector or computer, or </a:t>
              </a:r>
              <a:r>
                <a:rPr lang="en-US" altLang="zh-CN" sz="1000" dirty="0" smtClean="0">
                  <a:solidFill>
                    <a:srgbClr val="000000">
                      <a:lumMod val="65000"/>
                      <a:lumOff val="35000"/>
                    </a:srgbClr>
                  </a:solidFill>
                  <a:latin typeface="Century Gothic" panose="020B0502020202020204" pitchFamily="34" charset="0"/>
                  <a:ea typeface="微软雅黑"/>
                </a:rPr>
                <a:t>presentation </a:t>
              </a:r>
              <a:r>
                <a:rPr lang="en-US" altLang="zh-CN" sz="1000" dirty="0">
                  <a:solidFill>
                    <a:srgbClr val="000000">
                      <a:lumMod val="65000"/>
                      <a:lumOff val="35000"/>
                    </a:srgbClr>
                  </a:solidFill>
                  <a:latin typeface="Century Gothic" panose="020B0502020202020204" pitchFamily="34" charset="0"/>
                  <a:ea typeface="微软雅黑"/>
                </a:rPr>
                <a:t>and make it </a:t>
              </a:r>
              <a:r>
                <a:rPr lang="en-US" altLang="zh-CN" sz="1000" dirty="0" smtClean="0">
                  <a:solidFill>
                    <a:srgbClr val="000000">
                      <a:lumMod val="65000"/>
                      <a:lumOff val="35000"/>
                    </a:srgbClr>
                  </a:solidFill>
                  <a:latin typeface="Century Gothic" panose="020B0502020202020204" pitchFamily="34" charset="0"/>
                  <a:ea typeface="微软雅黑"/>
                </a:rPr>
                <a:t>film </a:t>
              </a:r>
              <a:r>
                <a:rPr lang="en-US" altLang="zh-CN" sz="1000" dirty="0">
                  <a:solidFill>
                    <a:srgbClr val="000000">
                      <a:lumMod val="65000"/>
                      <a:lumOff val="35000"/>
                    </a:srgbClr>
                  </a:solidFill>
                  <a:latin typeface="Century Gothic" panose="020B0502020202020204" pitchFamily="34" charset="0"/>
                  <a:ea typeface="微软雅黑"/>
                </a:rPr>
                <a:t>to be used in a wider field</a:t>
              </a:r>
            </a:p>
          </p:txBody>
        </p:sp>
      </p:grpSp>
      <p:grpSp>
        <p:nvGrpSpPr>
          <p:cNvPr id="16" name="组合 15"/>
          <p:cNvGrpSpPr/>
          <p:nvPr/>
        </p:nvGrpSpPr>
        <p:grpSpPr>
          <a:xfrm>
            <a:off x="8184563" y="4315509"/>
            <a:ext cx="2784999" cy="957185"/>
            <a:chOff x="1541719" y="2349127"/>
            <a:chExt cx="2784999" cy="957185"/>
          </a:xfrm>
        </p:grpSpPr>
        <p:sp>
          <p:nvSpPr>
            <p:cNvPr id="17" name="文本框 16"/>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defTabSz="457200">
                <a:defRPr b="1">
                  <a:solidFill>
                    <a:srgbClr val="000000">
                      <a:lumMod val="75000"/>
                      <a:lumOff val="25000"/>
                    </a:srgbClr>
                  </a:solidFill>
                  <a:latin typeface="思源黑体 CN Bold" panose="020B0800000000000000" pitchFamily="34" charset="-122"/>
                  <a:ea typeface="思源黑体 CN Bold" panose="020B0800000000000000" pitchFamily="34" charset="-122"/>
                </a:defRPr>
              </a:lvl1pPr>
            </a:lstStyle>
            <a:p>
              <a:r>
                <a:rPr lang="zh-CN" altLang="en-US" dirty="0"/>
                <a:t>标题文字添加</a:t>
              </a:r>
            </a:p>
          </p:txBody>
        </p:sp>
        <p:sp>
          <p:nvSpPr>
            <p:cNvPr id="18" name="文本框 17"/>
            <p:cNvSpPr txBox="1"/>
            <p:nvPr/>
          </p:nvSpPr>
          <p:spPr>
            <a:xfrm>
              <a:off x="1541719" y="2687681"/>
              <a:ext cx="2784999" cy="618631"/>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en-US" altLang="zh-CN" sz="1000" dirty="0">
                  <a:solidFill>
                    <a:srgbClr val="000000">
                      <a:lumMod val="65000"/>
                      <a:lumOff val="35000"/>
                    </a:srgbClr>
                  </a:solidFill>
                  <a:latin typeface="Century Gothic" panose="020B0502020202020204" pitchFamily="34" charset="0"/>
                  <a:ea typeface="微软雅黑"/>
                </a:rPr>
                <a:t>The user can demonstrate on a projector or computer, or </a:t>
              </a:r>
              <a:r>
                <a:rPr lang="en-US" altLang="zh-CN" sz="1000" dirty="0" smtClean="0">
                  <a:solidFill>
                    <a:srgbClr val="000000">
                      <a:lumMod val="65000"/>
                      <a:lumOff val="35000"/>
                    </a:srgbClr>
                  </a:solidFill>
                  <a:latin typeface="Century Gothic" panose="020B0502020202020204" pitchFamily="34" charset="0"/>
                  <a:ea typeface="微软雅黑"/>
                </a:rPr>
                <a:t>presentation </a:t>
              </a:r>
              <a:r>
                <a:rPr lang="en-US" altLang="zh-CN" sz="1000" dirty="0">
                  <a:solidFill>
                    <a:srgbClr val="000000">
                      <a:lumMod val="65000"/>
                      <a:lumOff val="35000"/>
                    </a:srgbClr>
                  </a:solidFill>
                  <a:latin typeface="Century Gothic" panose="020B0502020202020204" pitchFamily="34" charset="0"/>
                  <a:ea typeface="微软雅黑"/>
                </a:rPr>
                <a:t>and make it </a:t>
              </a:r>
              <a:r>
                <a:rPr lang="en-US" altLang="zh-CN" sz="1000" dirty="0" smtClean="0">
                  <a:solidFill>
                    <a:srgbClr val="000000">
                      <a:lumMod val="65000"/>
                      <a:lumOff val="35000"/>
                    </a:srgbClr>
                  </a:solidFill>
                  <a:latin typeface="Century Gothic" panose="020B0502020202020204" pitchFamily="34" charset="0"/>
                  <a:ea typeface="微软雅黑"/>
                </a:rPr>
                <a:t>film </a:t>
              </a:r>
              <a:r>
                <a:rPr lang="en-US" altLang="zh-CN" sz="1000" dirty="0">
                  <a:solidFill>
                    <a:srgbClr val="000000">
                      <a:lumMod val="65000"/>
                      <a:lumOff val="35000"/>
                    </a:srgbClr>
                  </a:solidFill>
                  <a:latin typeface="Century Gothic" panose="020B0502020202020204" pitchFamily="34" charset="0"/>
                  <a:ea typeface="微软雅黑"/>
                </a:rPr>
                <a:t>to be used in a wider field</a:t>
              </a:r>
            </a:p>
          </p:txBody>
        </p:sp>
      </p:grpSp>
      <p:grpSp>
        <p:nvGrpSpPr>
          <p:cNvPr id="19" name="组合 18"/>
          <p:cNvGrpSpPr/>
          <p:nvPr/>
        </p:nvGrpSpPr>
        <p:grpSpPr>
          <a:xfrm>
            <a:off x="1237126" y="2464418"/>
            <a:ext cx="2784999" cy="957185"/>
            <a:chOff x="1541719" y="2349127"/>
            <a:chExt cx="2784999" cy="957185"/>
          </a:xfrm>
        </p:grpSpPr>
        <p:sp>
          <p:nvSpPr>
            <p:cNvPr id="20" name="文本框 19"/>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defTabSz="457200"/>
              <a:r>
                <a:rPr lang="zh-CN" altLang="en-US" b="1" dirty="0" smtClean="0">
                  <a:solidFill>
                    <a:srgbClr val="000000">
                      <a:lumMod val="75000"/>
                      <a:lumOff val="25000"/>
                    </a:srgbClr>
                  </a:solidFill>
                  <a:latin typeface="思源黑体 CN Bold" panose="020B0800000000000000" pitchFamily="34" charset="-122"/>
                  <a:ea typeface="思源黑体 CN Bold" panose="020B0800000000000000" pitchFamily="34" charset="-122"/>
                </a:rPr>
                <a:t>标题文字添加</a:t>
              </a:r>
              <a:endParaRPr lang="zh-CN" altLang="en-US" b="1" dirty="0">
                <a:solidFill>
                  <a:srgbClr val="000000">
                    <a:lumMod val="75000"/>
                    <a:lumOff val="25000"/>
                  </a:srgbClr>
                </a:solidFill>
                <a:latin typeface="思源黑体 CN Bold" panose="020B0800000000000000" pitchFamily="34" charset="-122"/>
                <a:ea typeface="思源黑体 CN Bold" panose="020B0800000000000000" pitchFamily="34" charset="-122"/>
              </a:endParaRPr>
            </a:p>
          </p:txBody>
        </p:sp>
        <p:sp>
          <p:nvSpPr>
            <p:cNvPr id="21" name="文本框 20"/>
            <p:cNvSpPr txBox="1"/>
            <p:nvPr/>
          </p:nvSpPr>
          <p:spPr>
            <a:xfrm>
              <a:off x="1541719" y="2687681"/>
              <a:ext cx="2784999" cy="618631"/>
            </a:xfrm>
            <a:prstGeom prst="rect">
              <a:avLst/>
            </a:prstGeom>
            <a:noFill/>
          </p:spPr>
          <p:txBody>
            <a:bodyPr wrap="square" rtlCol="0">
              <a:spAutoFit/>
              <a:scene3d>
                <a:camera prst="orthographicFront"/>
                <a:lightRig rig="threePt" dir="t"/>
              </a:scene3d>
              <a:sp3d contourW="12700"/>
            </a:bodyPr>
            <a:lstStyle/>
            <a:p>
              <a:pPr algn="r" defTabSz="457200">
                <a:lnSpc>
                  <a:spcPct val="114000"/>
                </a:lnSpc>
              </a:pPr>
              <a:r>
                <a:rPr lang="en-US" altLang="zh-CN" sz="1000" dirty="0">
                  <a:solidFill>
                    <a:srgbClr val="000000">
                      <a:lumMod val="65000"/>
                      <a:lumOff val="35000"/>
                    </a:srgbClr>
                  </a:solidFill>
                  <a:latin typeface="Century Gothic" panose="020B0502020202020204" pitchFamily="34" charset="0"/>
                  <a:ea typeface="微软雅黑"/>
                </a:rPr>
                <a:t>The user can demonstrate on a projector or computer, or </a:t>
              </a:r>
              <a:r>
                <a:rPr lang="en-US" altLang="zh-CN" sz="1000" dirty="0" smtClean="0">
                  <a:solidFill>
                    <a:srgbClr val="000000">
                      <a:lumMod val="65000"/>
                      <a:lumOff val="35000"/>
                    </a:srgbClr>
                  </a:solidFill>
                  <a:latin typeface="Century Gothic" panose="020B0502020202020204" pitchFamily="34" charset="0"/>
                  <a:ea typeface="微软雅黑"/>
                </a:rPr>
                <a:t>presentation </a:t>
              </a:r>
              <a:r>
                <a:rPr lang="en-US" altLang="zh-CN" sz="1000" dirty="0">
                  <a:solidFill>
                    <a:srgbClr val="000000">
                      <a:lumMod val="65000"/>
                      <a:lumOff val="35000"/>
                    </a:srgbClr>
                  </a:solidFill>
                  <a:latin typeface="Century Gothic" panose="020B0502020202020204" pitchFamily="34" charset="0"/>
                  <a:ea typeface="微软雅黑"/>
                </a:rPr>
                <a:t>and make it </a:t>
              </a:r>
              <a:r>
                <a:rPr lang="en-US" altLang="zh-CN" sz="1000" dirty="0" smtClean="0">
                  <a:solidFill>
                    <a:srgbClr val="000000">
                      <a:lumMod val="65000"/>
                      <a:lumOff val="35000"/>
                    </a:srgbClr>
                  </a:solidFill>
                  <a:latin typeface="Century Gothic" panose="020B0502020202020204" pitchFamily="34" charset="0"/>
                  <a:ea typeface="微软雅黑"/>
                </a:rPr>
                <a:t>film </a:t>
              </a:r>
              <a:r>
                <a:rPr lang="en-US" altLang="zh-CN" sz="1000" dirty="0">
                  <a:solidFill>
                    <a:srgbClr val="000000">
                      <a:lumMod val="65000"/>
                      <a:lumOff val="35000"/>
                    </a:srgbClr>
                  </a:solidFill>
                  <a:latin typeface="Century Gothic" panose="020B0502020202020204" pitchFamily="34" charset="0"/>
                  <a:ea typeface="微软雅黑"/>
                </a:rPr>
                <a:t>to be used in a wider field</a:t>
              </a:r>
            </a:p>
          </p:txBody>
        </p:sp>
      </p:grpSp>
      <p:grpSp>
        <p:nvGrpSpPr>
          <p:cNvPr id="22" name="组合 21"/>
          <p:cNvGrpSpPr/>
          <p:nvPr/>
        </p:nvGrpSpPr>
        <p:grpSpPr>
          <a:xfrm>
            <a:off x="1237126" y="4315509"/>
            <a:ext cx="2784999" cy="957185"/>
            <a:chOff x="1541719" y="2349127"/>
            <a:chExt cx="2784999" cy="957185"/>
          </a:xfrm>
        </p:grpSpPr>
        <p:sp>
          <p:nvSpPr>
            <p:cNvPr id="23" name="文本框 22"/>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algn="r" defTabSz="457200">
                <a:defRPr b="1">
                  <a:solidFill>
                    <a:srgbClr val="000000">
                      <a:lumMod val="75000"/>
                      <a:lumOff val="25000"/>
                    </a:srgbClr>
                  </a:solidFill>
                  <a:latin typeface="思源黑体 CN Bold" panose="020B0800000000000000" pitchFamily="34" charset="-122"/>
                  <a:ea typeface="思源黑体 CN Bold" panose="020B0800000000000000" pitchFamily="34" charset="-122"/>
                </a:defRPr>
              </a:lvl1pPr>
            </a:lstStyle>
            <a:p>
              <a:r>
                <a:rPr lang="zh-CN" altLang="en-US" dirty="0"/>
                <a:t>标题文字添加</a:t>
              </a:r>
            </a:p>
          </p:txBody>
        </p:sp>
        <p:sp>
          <p:nvSpPr>
            <p:cNvPr id="24" name="文本框 23"/>
            <p:cNvSpPr txBox="1"/>
            <p:nvPr/>
          </p:nvSpPr>
          <p:spPr>
            <a:xfrm>
              <a:off x="1541719" y="2687681"/>
              <a:ext cx="2784999" cy="618631"/>
            </a:xfrm>
            <a:prstGeom prst="rect">
              <a:avLst/>
            </a:prstGeom>
            <a:noFill/>
          </p:spPr>
          <p:txBody>
            <a:bodyPr wrap="square" rtlCol="0">
              <a:spAutoFit/>
              <a:scene3d>
                <a:camera prst="orthographicFront"/>
                <a:lightRig rig="threePt" dir="t"/>
              </a:scene3d>
              <a:sp3d contourW="12700"/>
            </a:bodyPr>
            <a:lstStyle/>
            <a:p>
              <a:pPr algn="r" defTabSz="457200">
                <a:lnSpc>
                  <a:spcPct val="114000"/>
                </a:lnSpc>
              </a:pPr>
              <a:r>
                <a:rPr lang="en-US" altLang="zh-CN" sz="1000" dirty="0">
                  <a:solidFill>
                    <a:srgbClr val="000000">
                      <a:lumMod val="65000"/>
                      <a:lumOff val="35000"/>
                    </a:srgbClr>
                  </a:solidFill>
                  <a:latin typeface="Century Gothic" panose="020B0502020202020204" pitchFamily="34" charset="0"/>
                  <a:ea typeface="微软雅黑"/>
                </a:rPr>
                <a:t>The user can demonstrate on a projector or computer, or </a:t>
              </a:r>
              <a:r>
                <a:rPr lang="en-US" altLang="zh-CN" sz="1000" dirty="0" smtClean="0">
                  <a:solidFill>
                    <a:srgbClr val="000000">
                      <a:lumMod val="65000"/>
                      <a:lumOff val="35000"/>
                    </a:srgbClr>
                  </a:solidFill>
                  <a:latin typeface="Century Gothic" panose="020B0502020202020204" pitchFamily="34" charset="0"/>
                  <a:ea typeface="微软雅黑"/>
                </a:rPr>
                <a:t>presentation </a:t>
              </a:r>
              <a:r>
                <a:rPr lang="en-US" altLang="zh-CN" sz="1000" dirty="0">
                  <a:solidFill>
                    <a:srgbClr val="000000">
                      <a:lumMod val="65000"/>
                      <a:lumOff val="35000"/>
                    </a:srgbClr>
                  </a:solidFill>
                  <a:latin typeface="Century Gothic" panose="020B0502020202020204" pitchFamily="34" charset="0"/>
                  <a:ea typeface="微软雅黑"/>
                </a:rPr>
                <a:t>and make it </a:t>
              </a:r>
              <a:r>
                <a:rPr lang="en-US" altLang="zh-CN" sz="1000" dirty="0" smtClean="0">
                  <a:solidFill>
                    <a:srgbClr val="000000">
                      <a:lumMod val="65000"/>
                      <a:lumOff val="35000"/>
                    </a:srgbClr>
                  </a:solidFill>
                  <a:latin typeface="Century Gothic" panose="020B0502020202020204" pitchFamily="34" charset="0"/>
                  <a:ea typeface="微软雅黑"/>
                </a:rPr>
                <a:t>film </a:t>
              </a:r>
              <a:r>
                <a:rPr lang="en-US" altLang="zh-CN" sz="1000" dirty="0">
                  <a:solidFill>
                    <a:srgbClr val="000000">
                      <a:lumMod val="65000"/>
                      <a:lumOff val="35000"/>
                    </a:srgbClr>
                  </a:solidFill>
                  <a:latin typeface="Century Gothic" panose="020B0502020202020204" pitchFamily="34" charset="0"/>
                  <a:ea typeface="微软雅黑"/>
                </a:rPr>
                <a:t>to be used in a wider field</a:t>
              </a:r>
            </a:p>
          </p:txBody>
        </p:sp>
      </p:gr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0211" t="5321" r="9187" b="7854"/>
          <a:stretch/>
        </p:blipFill>
        <p:spPr>
          <a:xfrm>
            <a:off x="4462820" y="1788416"/>
            <a:ext cx="3601992" cy="3281167"/>
          </a:xfrm>
          <a:prstGeom prst="rect">
            <a:avLst/>
          </a:prstGeom>
        </p:spPr>
      </p:pic>
      <p:sp>
        <p:nvSpPr>
          <p:cNvPr id="25" name="文本框 24"/>
          <p:cNvSpPr txBox="1"/>
          <p:nvPr/>
        </p:nvSpPr>
        <p:spPr>
          <a:xfrm>
            <a:off x="5266285" y="811777"/>
            <a:ext cx="1659429" cy="523220"/>
          </a:xfrm>
          <a:prstGeom prst="rect">
            <a:avLst/>
          </a:prstGeom>
          <a:noFill/>
        </p:spPr>
        <p:txBody>
          <a:bodyPr wrap="none" rtlCol="0">
            <a:spAutoFit/>
            <a:scene3d>
              <a:camera prst="orthographicFront"/>
              <a:lightRig rig="threePt" dir="t"/>
            </a:scene3d>
            <a:sp3d contourW="12700"/>
          </a:bodyPr>
          <a:lstStyle/>
          <a:p>
            <a:pPr algn="dist" defTabSz="457200"/>
            <a:r>
              <a:rPr lang="zh-CN" altLang="en-US" sz="2800" b="1"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输入标题</a:t>
            </a:r>
          </a:p>
        </p:txBody>
      </p:sp>
      <p:sp>
        <p:nvSpPr>
          <p:cNvPr id="27" name="文本框 26"/>
          <p:cNvSpPr txBox="1"/>
          <p:nvPr/>
        </p:nvSpPr>
        <p:spPr>
          <a:xfrm>
            <a:off x="4115196" y="1264429"/>
            <a:ext cx="3961607" cy="246221"/>
          </a:xfrm>
          <a:prstGeom prst="rect">
            <a:avLst/>
          </a:prstGeom>
          <a:noFill/>
        </p:spPr>
        <p:txBody>
          <a:bodyPr wrap="square" rtlCol="0">
            <a:spAutoFit/>
            <a:scene3d>
              <a:camera prst="orthographicFront"/>
              <a:lightRig rig="threePt" dir="t"/>
            </a:scene3d>
            <a:sp3d contourW="12700"/>
          </a:bodyPr>
          <a:lstStyle/>
          <a:p>
            <a:pPr algn="ctr"/>
            <a:r>
              <a:rPr lang="en-US" altLang="zh-CN" sz="1000" dirty="0" smtClean="0">
                <a:solidFill>
                  <a:schemeClr val="bg1">
                    <a:lumMod val="65000"/>
                  </a:schemeClr>
                </a:solidFill>
                <a:latin typeface="Century Gothic" panose="020B0502020202020204" pitchFamily="34" charset="0"/>
              </a:rPr>
              <a:t>print </a:t>
            </a:r>
            <a:r>
              <a:rPr lang="en-US" altLang="zh-CN" sz="1000" dirty="0">
                <a:solidFill>
                  <a:schemeClr val="bg1">
                    <a:lumMod val="65000"/>
                  </a:schemeClr>
                </a:solidFill>
                <a:latin typeface="Century Gothic" panose="020B0502020202020204" pitchFamily="34" charset="0"/>
              </a:rPr>
              <a:t>the presentation and make it into a </a:t>
            </a:r>
            <a:r>
              <a:rPr lang="en-US" altLang="zh-CN" sz="1000" dirty="0" smtClean="0">
                <a:solidFill>
                  <a:schemeClr val="bg1">
                    <a:lumMod val="65000"/>
                  </a:schemeClr>
                </a:solidFill>
                <a:latin typeface="Century Gothic" panose="020B0502020202020204" pitchFamily="34" charset="0"/>
              </a:rPr>
              <a:t>film </a:t>
            </a:r>
            <a:r>
              <a:rPr lang="en-US" altLang="zh-CN" sz="1000" dirty="0">
                <a:solidFill>
                  <a:schemeClr val="bg1">
                    <a:lumMod val="65000"/>
                  </a:schemeClr>
                </a:solidFill>
                <a:latin typeface="Century Gothic" panose="020B0502020202020204" pitchFamily="34" charset="0"/>
              </a:rPr>
              <a:t>a wider field</a:t>
            </a:r>
          </a:p>
        </p:txBody>
      </p:sp>
    </p:spTree>
    <p:extLst>
      <p:ext uri="{BB962C8B-B14F-4D97-AF65-F5344CB8AC3E}">
        <p14:creationId xmlns:p14="http://schemas.microsoft.com/office/powerpoint/2010/main" val="3423432016"/>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1000"/>
                                        <p:tgtEl>
                                          <p:spTgt spid="19"/>
                                        </p:tgtEl>
                                      </p:cBhvr>
                                    </p:animEffect>
                                  </p:childTnLst>
                                </p:cTn>
                              </p:par>
                              <p:par>
                                <p:cTn id="23" presetID="22" presetClass="entr" presetSubtype="1"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1000"/>
                                        <p:tgtEl>
                                          <p:spTgt spid="13"/>
                                        </p:tgtEl>
                                      </p:cBhvr>
                                    </p:animEffect>
                                  </p:childTnLst>
                                </p:cTn>
                              </p:par>
                              <p:par>
                                <p:cTn id="26" presetID="22" presetClass="entr" presetSubtype="1"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1000"/>
                                        <p:tgtEl>
                                          <p:spTgt spid="16"/>
                                        </p:tgtEl>
                                      </p:cBhvr>
                                    </p:animEffect>
                                  </p:childTnLst>
                                </p:cTn>
                              </p:par>
                              <p:par>
                                <p:cTn id="29" presetID="22"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52" name="组合 151"/>
          <p:cNvGrpSpPr/>
          <p:nvPr/>
        </p:nvGrpSpPr>
        <p:grpSpPr>
          <a:xfrm>
            <a:off x="1219211" y="4192638"/>
            <a:ext cx="2329282" cy="1202893"/>
            <a:chOff x="1769578" y="2349127"/>
            <a:chExt cx="2329282" cy="1202893"/>
          </a:xfrm>
        </p:grpSpPr>
        <p:sp>
          <p:nvSpPr>
            <p:cNvPr id="153" name="文本框 152"/>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defTabSz="457200"/>
              <a:r>
                <a:rPr lang="zh-CN" altLang="en-US" b="1" dirty="0" smtClean="0">
                  <a:solidFill>
                    <a:srgbClr val="000000">
                      <a:lumMod val="75000"/>
                      <a:lumOff val="25000"/>
                    </a:srgbClr>
                  </a:solidFill>
                  <a:latin typeface="思源黑体 CN Regular" panose="020B0500000000000000" pitchFamily="34" charset="-122"/>
                  <a:ea typeface="思源黑体 CN Regular" panose="020B0500000000000000" pitchFamily="34" charset="-122"/>
                </a:rPr>
                <a:t>标题文字添加</a:t>
              </a:r>
              <a:endParaRPr lang="zh-CN" altLang="en-US" b="1" dirty="0">
                <a:solidFill>
                  <a:srgbClr val="000000">
                    <a:lumMod val="75000"/>
                    <a:lumOff val="25000"/>
                  </a:srgbClr>
                </a:solidFill>
                <a:latin typeface="思源黑体 CN Regular" panose="020B0500000000000000" pitchFamily="34" charset="-122"/>
                <a:ea typeface="思源黑体 CN Regular" panose="020B0500000000000000" pitchFamily="34" charset="-122"/>
              </a:endParaRPr>
            </a:p>
          </p:txBody>
        </p:sp>
        <p:sp>
          <p:nvSpPr>
            <p:cNvPr id="154" name="文本框 153"/>
            <p:cNvSpPr txBox="1"/>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defTabSz="457200">
                <a:lnSpc>
                  <a:spcPct val="114000"/>
                </a:lnSpc>
              </a:pPr>
              <a:r>
                <a:rPr lang="en-US" altLang="zh-CN" sz="1100" dirty="0">
                  <a:solidFill>
                    <a:srgbClr val="000000">
                      <a:lumMod val="50000"/>
                      <a:lumOff val="50000"/>
                    </a:srgbClr>
                  </a:solidFill>
                  <a:latin typeface="Century Gothic" panose="020B0502020202020204" pitchFamily="34" charset="0"/>
                  <a:ea typeface="微软雅黑"/>
                </a:rPr>
                <a:t>The user can demonstrate on a projector or computer, or </a:t>
              </a:r>
              <a:r>
                <a:rPr lang="en-US" altLang="zh-CN" sz="1100" dirty="0" smtClean="0">
                  <a:solidFill>
                    <a:srgbClr val="000000">
                      <a:lumMod val="50000"/>
                      <a:lumOff val="50000"/>
                    </a:srgbClr>
                  </a:solidFill>
                  <a:latin typeface="Century Gothic" panose="020B0502020202020204" pitchFamily="34" charset="0"/>
                  <a:ea typeface="微软雅黑"/>
                </a:rPr>
                <a:t>presentation </a:t>
              </a:r>
              <a:r>
                <a:rPr lang="en-US" altLang="zh-CN" sz="1100" dirty="0">
                  <a:solidFill>
                    <a:srgbClr val="000000">
                      <a:lumMod val="50000"/>
                      <a:lumOff val="50000"/>
                    </a:srgbClr>
                  </a:solidFill>
                  <a:latin typeface="Century Gothic" panose="020B0502020202020204" pitchFamily="34" charset="0"/>
                  <a:ea typeface="微软雅黑"/>
                </a:rPr>
                <a:t>and make it </a:t>
              </a:r>
              <a:r>
                <a:rPr lang="en-US" altLang="zh-CN" sz="1100" dirty="0" smtClean="0">
                  <a:solidFill>
                    <a:srgbClr val="000000">
                      <a:lumMod val="50000"/>
                      <a:lumOff val="50000"/>
                    </a:srgbClr>
                  </a:solidFill>
                  <a:latin typeface="Century Gothic" panose="020B0502020202020204" pitchFamily="34" charset="0"/>
                  <a:ea typeface="微软雅黑"/>
                </a:rPr>
                <a:t>film </a:t>
              </a:r>
              <a:r>
                <a:rPr lang="en-US" altLang="zh-CN" sz="1100" dirty="0">
                  <a:solidFill>
                    <a:srgbClr val="000000">
                      <a:lumMod val="50000"/>
                      <a:lumOff val="50000"/>
                    </a:srgbClr>
                  </a:solidFill>
                  <a:latin typeface="Century Gothic" panose="020B0502020202020204" pitchFamily="34" charset="0"/>
                  <a:ea typeface="微软雅黑"/>
                </a:rPr>
                <a:t>to be used in a wider field</a:t>
              </a:r>
            </a:p>
          </p:txBody>
        </p:sp>
      </p:grpSp>
      <p:grpSp>
        <p:nvGrpSpPr>
          <p:cNvPr id="155" name="组合 154"/>
          <p:cNvGrpSpPr/>
          <p:nvPr/>
        </p:nvGrpSpPr>
        <p:grpSpPr>
          <a:xfrm>
            <a:off x="3685581" y="4192638"/>
            <a:ext cx="2329282" cy="1202893"/>
            <a:chOff x="1769578" y="2349127"/>
            <a:chExt cx="2329282" cy="1202893"/>
          </a:xfrm>
        </p:grpSpPr>
        <p:sp>
          <p:nvSpPr>
            <p:cNvPr id="156" name="文本框 155"/>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algn="ctr" defTabSz="457200">
                <a:defRPr b="1">
                  <a:solidFill>
                    <a:srgbClr val="000000">
                      <a:lumMod val="75000"/>
                      <a:lumOff val="25000"/>
                    </a:srgbClr>
                  </a:solidFill>
                  <a:latin typeface="思源黑体 CN Regular" panose="020B0500000000000000" pitchFamily="34" charset="-122"/>
                  <a:ea typeface="思源黑体 CN Regular" panose="020B0500000000000000" pitchFamily="34" charset="-122"/>
                </a:defRPr>
              </a:lvl1pPr>
            </a:lstStyle>
            <a:p>
              <a:r>
                <a:rPr lang="zh-CN" altLang="en-US" dirty="0"/>
                <a:t>标题文字添加</a:t>
              </a:r>
            </a:p>
          </p:txBody>
        </p:sp>
        <p:sp>
          <p:nvSpPr>
            <p:cNvPr id="157" name="文本框 156"/>
            <p:cNvSpPr txBox="1"/>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defTabSz="457200">
                <a:lnSpc>
                  <a:spcPct val="114000"/>
                </a:lnSpc>
              </a:pPr>
              <a:r>
                <a:rPr lang="en-US" altLang="zh-CN" sz="1100" dirty="0">
                  <a:solidFill>
                    <a:srgbClr val="000000">
                      <a:lumMod val="50000"/>
                      <a:lumOff val="50000"/>
                    </a:srgbClr>
                  </a:solidFill>
                  <a:latin typeface="Century Gothic" panose="020B0502020202020204" pitchFamily="34" charset="0"/>
                  <a:ea typeface="微软雅黑"/>
                </a:rPr>
                <a:t>The user can demonstrate on a projector or computer, or </a:t>
              </a:r>
              <a:r>
                <a:rPr lang="en-US" altLang="zh-CN" sz="1100" dirty="0" smtClean="0">
                  <a:solidFill>
                    <a:srgbClr val="000000">
                      <a:lumMod val="50000"/>
                      <a:lumOff val="50000"/>
                    </a:srgbClr>
                  </a:solidFill>
                  <a:latin typeface="Century Gothic" panose="020B0502020202020204" pitchFamily="34" charset="0"/>
                  <a:ea typeface="微软雅黑"/>
                </a:rPr>
                <a:t>presentation </a:t>
              </a:r>
              <a:r>
                <a:rPr lang="en-US" altLang="zh-CN" sz="1100" dirty="0">
                  <a:solidFill>
                    <a:srgbClr val="000000">
                      <a:lumMod val="50000"/>
                      <a:lumOff val="50000"/>
                    </a:srgbClr>
                  </a:solidFill>
                  <a:latin typeface="Century Gothic" panose="020B0502020202020204" pitchFamily="34" charset="0"/>
                  <a:ea typeface="微软雅黑"/>
                </a:rPr>
                <a:t>and make it </a:t>
              </a:r>
              <a:r>
                <a:rPr lang="en-US" altLang="zh-CN" sz="1100" dirty="0" smtClean="0">
                  <a:solidFill>
                    <a:srgbClr val="000000">
                      <a:lumMod val="50000"/>
                      <a:lumOff val="50000"/>
                    </a:srgbClr>
                  </a:solidFill>
                  <a:latin typeface="Century Gothic" panose="020B0502020202020204" pitchFamily="34" charset="0"/>
                  <a:ea typeface="微软雅黑"/>
                </a:rPr>
                <a:t>film </a:t>
              </a:r>
              <a:r>
                <a:rPr lang="en-US" altLang="zh-CN" sz="1100" dirty="0">
                  <a:solidFill>
                    <a:srgbClr val="000000">
                      <a:lumMod val="50000"/>
                      <a:lumOff val="50000"/>
                    </a:srgbClr>
                  </a:solidFill>
                  <a:latin typeface="Century Gothic" panose="020B0502020202020204" pitchFamily="34" charset="0"/>
                  <a:ea typeface="微软雅黑"/>
                </a:rPr>
                <a:t>to be used in a wider field</a:t>
              </a:r>
            </a:p>
          </p:txBody>
        </p:sp>
      </p:grpSp>
      <p:grpSp>
        <p:nvGrpSpPr>
          <p:cNvPr id="158" name="组合 157"/>
          <p:cNvGrpSpPr/>
          <p:nvPr/>
        </p:nvGrpSpPr>
        <p:grpSpPr>
          <a:xfrm>
            <a:off x="6168758" y="4192638"/>
            <a:ext cx="2329282" cy="1202893"/>
            <a:chOff x="1769578" y="2349127"/>
            <a:chExt cx="2329282" cy="1202893"/>
          </a:xfrm>
        </p:grpSpPr>
        <p:sp>
          <p:nvSpPr>
            <p:cNvPr id="159" name="文本框 158"/>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algn="ctr" defTabSz="457200">
                <a:defRPr b="1">
                  <a:solidFill>
                    <a:srgbClr val="000000">
                      <a:lumMod val="75000"/>
                      <a:lumOff val="25000"/>
                    </a:srgbClr>
                  </a:solidFill>
                  <a:latin typeface="思源黑体 CN Regular" panose="020B0500000000000000" pitchFamily="34" charset="-122"/>
                  <a:ea typeface="思源黑体 CN Regular" panose="020B0500000000000000" pitchFamily="34" charset="-122"/>
                </a:defRPr>
              </a:lvl1pPr>
            </a:lstStyle>
            <a:p>
              <a:r>
                <a:rPr lang="zh-CN" altLang="en-US" dirty="0"/>
                <a:t>标题文字添加</a:t>
              </a:r>
            </a:p>
          </p:txBody>
        </p:sp>
        <p:sp>
          <p:nvSpPr>
            <p:cNvPr id="160" name="文本框 159"/>
            <p:cNvSpPr txBox="1"/>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defTabSz="457200">
                <a:lnSpc>
                  <a:spcPct val="114000"/>
                </a:lnSpc>
              </a:pPr>
              <a:r>
                <a:rPr lang="en-US" altLang="zh-CN" sz="1100" dirty="0">
                  <a:solidFill>
                    <a:srgbClr val="000000">
                      <a:lumMod val="50000"/>
                      <a:lumOff val="50000"/>
                    </a:srgbClr>
                  </a:solidFill>
                  <a:latin typeface="Century Gothic" panose="020B0502020202020204" pitchFamily="34" charset="0"/>
                  <a:ea typeface="微软雅黑"/>
                </a:rPr>
                <a:t>The user can demonstrate on a projector or computer, or </a:t>
              </a:r>
              <a:r>
                <a:rPr lang="en-US" altLang="zh-CN" sz="1100" dirty="0" smtClean="0">
                  <a:solidFill>
                    <a:srgbClr val="000000">
                      <a:lumMod val="50000"/>
                      <a:lumOff val="50000"/>
                    </a:srgbClr>
                  </a:solidFill>
                  <a:latin typeface="Century Gothic" panose="020B0502020202020204" pitchFamily="34" charset="0"/>
                  <a:ea typeface="微软雅黑"/>
                </a:rPr>
                <a:t>presentation </a:t>
              </a:r>
              <a:r>
                <a:rPr lang="en-US" altLang="zh-CN" sz="1100" dirty="0">
                  <a:solidFill>
                    <a:srgbClr val="000000">
                      <a:lumMod val="50000"/>
                      <a:lumOff val="50000"/>
                    </a:srgbClr>
                  </a:solidFill>
                  <a:latin typeface="Century Gothic" panose="020B0502020202020204" pitchFamily="34" charset="0"/>
                  <a:ea typeface="微软雅黑"/>
                </a:rPr>
                <a:t>and make it </a:t>
              </a:r>
              <a:r>
                <a:rPr lang="en-US" altLang="zh-CN" sz="1100" dirty="0" smtClean="0">
                  <a:solidFill>
                    <a:srgbClr val="000000">
                      <a:lumMod val="50000"/>
                      <a:lumOff val="50000"/>
                    </a:srgbClr>
                  </a:solidFill>
                  <a:latin typeface="Century Gothic" panose="020B0502020202020204" pitchFamily="34" charset="0"/>
                  <a:ea typeface="微软雅黑"/>
                </a:rPr>
                <a:t>film </a:t>
              </a:r>
              <a:r>
                <a:rPr lang="en-US" altLang="zh-CN" sz="1100" dirty="0">
                  <a:solidFill>
                    <a:srgbClr val="000000">
                      <a:lumMod val="50000"/>
                      <a:lumOff val="50000"/>
                    </a:srgbClr>
                  </a:solidFill>
                  <a:latin typeface="Century Gothic" panose="020B0502020202020204" pitchFamily="34" charset="0"/>
                  <a:ea typeface="微软雅黑"/>
                </a:rPr>
                <a:t>to be used in a wider field</a:t>
              </a:r>
            </a:p>
          </p:txBody>
        </p:sp>
      </p:grpSp>
      <p:grpSp>
        <p:nvGrpSpPr>
          <p:cNvPr id="161" name="组合 160"/>
          <p:cNvGrpSpPr/>
          <p:nvPr/>
        </p:nvGrpSpPr>
        <p:grpSpPr>
          <a:xfrm>
            <a:off x="8643531" y="4192638"/>
            <a:ext cx="2329282" cy="1202893"/>
            <a:chOff x="1769578" y="2349127"/>
            <a:chExt cx="2329282" cy="1202893"/>
          </a:xfrm>
        </p:grpSpPr>
        <p:sp>
          <p:nvSpPr>
            <p:cNvPr id="162" name="文本框 161"/>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algn="ctr" defTabSz="457200">
                <a:defRPr b="1">
                  <a:solidFill>
                    <a:srgbClr val="000000">
                      <a:lumMod val="75000"/>
                      <a:lumOff val="25000"/>
                    </a:srgbClr>
                  </a:solidFill>
                  <a:latin typeface="思源黑体 CN Regular" panose="020B0500000000000000" pitchFamily="34" charset="-122"/>
                  <a:ea typeface="思源黑体 CN Regular" panose="020B0500000000000000" pitchFamily="34" charset="-122"/>
                </a:defRPr>
              </a:lvl1pPr>
            </a:lstStyle>
            <a:p>
              <a:r>
                <a:rPr lang="zh-CN" altLang="en-US" dirty="0"/>
                <a:t>标题文字添加</a:t>
              </a:r>
            </a:p>
          </p:txBody>
        </p:sp>
        <p:sp>
          <p:nvSpPr>
            <p:cNvPr id="163" name="文本框 162"/>
            <p:cNvSpPr txBox="1"/>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defTabSz="457200">
                <a:lnSpc>
                  <a:spcPct val="114000"/>
                </a:lnSpc>
              </a:pPr>
              <a:r>
                <a:rPr lang="en-US" altLang="zh-CN" sz="1100" dirty="0">
                  <a:solidFill>
                    <a:srgbClr val="000000">
                      <a:lumMod val="50000"/>
                      <a:lumOff val="50000"/>
                    </a:srgbClr>
                  </a:solidFill>
                  <a:latin typeface="Century Gothic" panose="020B0502020202020204" pitchFamily="34" charset="0"/>
                  <a:ea typeface="微软雅黑"/>
                </a:rPr>
                <a:t>The user can demonstrate on a projector or computer, or </a:t>
              </a:r>
              <a:r>
                <a:rPr lang="en-US" altLang="zh-CN" sz="1100" dirty="0" smtClean="0">
                  <a:solidFill>
                    <a:srgbClr val="000000">
                      <a:lumMod val="50000"/>
                      <a:lumOff val="50000"/>
                    </a:srgbClr>
                  </a:solidFill>
                  <a:latin typeface="Century Gothic" panose="020B0502020202020204" pitchFamily="34" charset="0"/>
                  <a:ea typeface="微软雅黑"/>
                </a:rPr>
                <a:t>presentation </a:t>
              </a:r>
              <a:r>
                <a:rPr lang="en-US" altLang="zh-CN" sz="1100" dirty="0">
                  <a:solidFill>
                    <a:srgbClr val="000000">
                      <a:lumMod val="50000"/>
                      <a:lumOff val="50000"/>
                    </a:srgbClr>
                  </a:solidFill>
                  <a:latin typeface="Century Gothic" panose="020B0502020202020204" pitchFamily="34" charset="0"/>
                  <a:ea typeface="微软雅黑"/>
                </a:rPr>
                <a:t>and make it </a:t>
              </a:r>
              <a:r>
                <a:rPr lang="en-US" altLang="zh-CN" sz="1100" dirty="0" smtClean="0">
                  <a:solidFill>
                    <a:srgbClr val="000000">
                      <a:lumMod val="50000"/>
                      <a:lumOff val="50000"/>
                    </a:srgbClr>
                  </a:solidFill>
                  <a:latin typeface="Century Gothic" panose="020B0502020202020204" pitchFamily="34" charset="0"/>
                  <a:ea typeface="微软雅黑"/>
                </a:rPr>
                <a:t>film </a:t>
              </a:r>
              <a:r>
                <a:rPr lang="en-US" altLang="zh-CN" sz="1100" dirty="0">
                  <a:solidFill>
                    <a:srgbClr val="000000">
                      <a:lumMod val="50000"/>
                      <a:lumOff val="50000"/>
                    </a:srgbClr>
                  </a:solidFill>
                  <a:latin typeface="Century Gothic" panose="020B0502020202020204" pitchFamily="34" charset="0"/>
                  <a:ea typeface="微软雅黑"/>
                </a:rPr>
                <a:t>to be used in a wider field</a:t>
              </a:r>
            </a:p>
          </p:txBody>
        </p:sp>
      </p:grpSp>
      <p:pic>
        <p:nvPicPr>
          <p:cNvPr id="165" name="图片 164"/>
          <p:cNvPicPr>
            <a:picLocks noChangeAspect="1"/>
          </p:cNvPicPr>
          <p:nvPr/>
        </p:nvPicPr>
        <p:blipFill rotWithShape="1">
          <a:blip r:embed="rId2">
            <a:extLst>
              <a:ext uri="{28A0092B-C50C-407E-A947-70E740481C1C}">
                <a14:useLocalDpi xmlns:a14="http://schemas.microsoft.com/office/drawing/2010/main" val="0"/>
              </a:ext>
            </a:extLst>
          </a:blip>
          <a:srcRect l="64756" t="7974" r="11688" b="65572"/>
          <a:stretch/>
        </p:blipFill>
        <p:spPr>
          <a:xfrm>
            <a:off x="1483518" y="2152831"/>
            <a:ext cx="1800665" cy="1814258"/>
          </a:xfrm>
          <a:prstGeom prst="rect">
            <a:avLst/>
          </a:prstGeom>
        </p:spPr>
      </p:pic>
      <p:pic>
        <p:nvPicPr>
          <p:cNvPr id="166" name="图片 165"/>
          <p:cNvPicPr>
            <a:picLocks noChangeAspect="1"/>
          </p:cNvPicPr>
          <p:nvPr/>
        </p:nvPicPr>
        <p:blipFill rotWithShape="1">
          <a:blip r:embed="rId2">
            <a:extLst>
              <a:ext uri="{28A0092B-C50C-407E-A947-70E740481C1C}">
                <a14:useLocalDpi xmlns:a14="http://schemas.microsoft.com/office/drawing/2010/main" val="0"/>
              </a:ext>
            </a:extLst>
          </a:blip>
          <a:srcRect l="10924" t="35487" r="64783" b="37846"/>
          <a:stretch/>
        </p:blipFill>
        <p:spPr>
          <a:xfrm>
            <a:off x="6404930" y="2163888"/>
            <a:ext cx="1856935" cy="1828801"/>
          </a:xfrm>
          <a:prstGeom prst="rect">
            <a:avLst/>
          </a:prstGeom>
        </p:spPr>
      </p:pic>
      <p:pic>
        <p:nvPicPr>
          <p:cNvPr id="167" name="图片 166"/>
          <p:cNvPicPr>
            <a:picLocks noChangeAspect="1"/>
          </p:cNvPicPr>
          <p:nvPr/>
        </p:nvPicPr>
        <p:blipFill rotWithShape="1">
          <a:blip r:embed="rId2">
            <a:extLst>
              <a:ext uri="{28A0092B-C50C-407E-A947-70E740481C1C}">
                <a14:useLocalDpi xmlns:a14="http://schemas.microsoft.com/office/drawing/2010/main" val="0"/>
              </a:ext>
            </a:extLst>
          </a:blip>
          <a:srcRect l="37787" t="35487" r="38841" b="37846"/>
          <a:stretch/>
        </p:blipFill>
        <p:spPr>
          <a:xfrm>
            <a:off x="3956922" y="2124220"/>
            <a:ext cx="1786597" cy="1828801"/>
          </a:xfrm>
          <a:prstGeom prst="rect">
            <a:avLst/>
          </a:prstGeom>
        </p:spPr>
      </p:pic>
      <p:pic>
        <p:nvPicPr>
          <p:cNvPr id="168" name="图片 167"/>
          <p:cNvPicPr>
            <a:picLocks noChangeAspect="1"/>
          </p:cNvPicPr>
          <p:nvPr/>
        </p:nvPicPr>
        <p:blipFill rotWithShape="1">
          <a:blip r:embed="rId2">
            <a:extLst>
              <a:ext uri="{28A0092B-C50C-407E-A947-70E740481C1C}">
                <a14:useLocalDpi xmlns:a14="http://schemas.microsoft.com/office/drawing/2010/main" val="0"/>
              </a:ext>
            </a:extLst>
          </a:blip>
          <a:srcRect l="11292" t="63795" r="64784" b="9744"/>
          <a:stretch/>
        </p:blipFill>
        <p:spPr>
          <a:xfrm>
            <a:off x="8893771" y="2152356"/>
            <a:ext cx="1828800" cy="1814733"/>
          </a:xfrm>
          <a:prstGeom prst="rect">
            <a:avLst/>
          </a:prstGeom>
        </p:spPr>
      </p:pic>
      <p:sp>
        <p:nvSpPr>
          <p:cNvPr id="171" name="文本框 170"/>
          <p:cNvSpPr txBox="1"/>
          <p:nvPr/>
        </p:nvSpPr>
        <p:spPr>
          <a:xfrm>
            <a:off x="5266285" y="811777"/>
            <a:ext cx="1659429" cy="523220"/>
          </a:xfrm>
          <a:prstGeom prst="rect">
            <a:avLst/>
          </a:prstGeom>
          <a:noFill/>
        </p:spPr>
        <p:txBody>
          <a:bodyPr wrap="none" rtlCol="0">
            <a:spAutoFit/>
            <a:scene3d>
              <a:camera prst="orthographicFront"/>
              <a:lightRig rig="threePt" dir="t"/>
            </a:scene3d>
            <a:sp3d contourW="12700"/>
          </a:bodyPr>
          <a:lstStyle/>
          <a:p>
            <a:pPr algn="dist" defTabSz="457200"/>
            <a:r>
              <a:rPr lang="zh-CN" altLang="en-US" sz="2800" b="1"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输入标题</a:t>
            </a:r>
          </a:p>
        </p:txBody>
      </p:sp>
      <p:sp>
        <p:nvSpPr>
          <p:cNvPr id="21" name="文本框 20"/>
          <p:cNvSpPr txBox="1"/>
          <p:nvPr/>
        </p:nvSpPr>
        <p:spPr>
          <a:xfrm>
            <a:off x="4115196" y="1264429"/>
            <a:ext cx="3961607" cy="246221"/>
          </a:xfrm>
          <a:prstGeom prst="rect">
            <a:avLst/>
          </a:prstGeom>
          <a:noFill/>
        </p:spPr>
        <p:txBody>
          <a:bodyPr wrap="square" rtlCol="0">
            <a:spAutoFit/>
            <a:scene3d>
              <a:camera prst="orthographicFront"/>
              <a:lightRig rig="threePt" dir="t"/>
            </a:scene3d>
            <a:sp3d contourW="12700"/>
          </a:bodyPr>
          <a:lstStyle/>
          <a:p>
            <a:pPr algn="ctr" defTabSz="457200"/>
            <a:r>
              <a:rPr lang="en-US" altLang="zh-CN" sz="1000" dirty="0" smtClean="0">
                <a:solidFill>
                  <a:srgbClr val="FFFFFF">
                    <a:lumMod val="65000"/>
                  </a:srgbClr>
                </a:solidFill>
                <a:latin typeface="Century Gothic" panose="020B0502020202020204" pitchFamily="34" charset="0"/>
                <a:ea typeface="微软雅黑"/>
              </a:rPr>
              <a:t>print </a:t>
            </a:r>
            <a:r>
              <a:rPr lang="en-US" altLang="zh-CN" sz="1000" dirty="0">
                <a:solidFill>
                  <a:srgbClr val="FFFFFF">
                    <a:lumMod val="65000"/>
                  </a:srgbClr>
                </a:solidFill>
                <a:latin typeface="Century Gothic" panose="020B0502020202020204" pitchFamily="34" charset="0"/>
                <a:ea typeface="微软雅黑"/>
              </a:rPr>
              <a:t>the presentation and make it into a </a:t>
            </a:r>
            <a:r>
              <a:rPr lang="en-US" altLang="zh-CN" sz="1000" dirty="0" smtClean="0">
                <a:solidFill>
                  <a:srgbClr val="FFFFFF">
                    <a:lumMod val="65000"/>
                  </a:srgbClr>
                </a:solidFill>
                <a:latin typeface="Century Gothic" panose="020B0502020202020204" pitchFamily="34" charset="0"/>
                <a:ea typeface="微软雅黑"/>
              </a:rPr>
              <a:t>film </a:t>
            </a:r>
            <a:r>
              <a:rPr lang="en-US" altLang="zh-CN" sz="1000" dirty="0">
                <a:solidFill>
                  <a:srgbClr val="FFFFFF">
                    <a:lumMod val="65000"/>
                  </a:srgbClr>
                </a:solidFill>
                <a:latin typeface="Century Gothic" panose="020B0502020202020204" pitchFamily="34" charset="0"/>
                <a:ea typeface="微软雅黑"/>
              </a:rPr>
              <a:t>a wider field</a:t>
            </a:r>
          </a:p>
        </p:txBody>
      </p:sp>
    </p:spTree>
    <p:extLst>
      <p:ext uri="{BB962C8B-B14F-4D97-AF65-F5344CB8AC3E}">
        <p14:creationId xmlns:p14="http://schemas.microsoft.com/office/powerpoint/2010/main" val="976753982"/>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arn(inVertical)">
                                      <p:cBhvr>
                                        <p:cTn id="7" dur="1000"/>
                                        <p:tgtEl>
                                          <p:spTgt spid="17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anim calcmode="lin" valueType="num">
                                      <p:cBhvr>
                                        <p:cTn id="15" dur="1000" fill="hold"/>
                                        <p:tgtEl>
                                          <p:spTgt spid="165"/>
                                        </p:tgtEl>
                                        <p:attrNameLst>
                                          <p:attrName>ppt_w</p:attrName>
                                        </p:attrNameLst>
                                      </p:cBhvr>
                                      <p:tavLst>
                                        <p:tav tm="0">
                                          <p:val>
                                            <p:fltVal val="0"/>
                                          </p:val>
                                        </p:tav>
                                        <p:tav tm="100000">
                                          <p:val>
                                            <p:strVal val="#ppt_w"/>
                                          </p:val>
                                        </p:tav>
                                      </p:tavLst>
                                    </p:anim>
                                    <p:anim calcmode="lin" valueType="num">
                                      <p:cBhvr>
                                        <p:cTn id="16" dur="1000" fill="hold"/>
                                        <p:tgtEl>
                                          <p:spTgt spid="165"/>
                                        </p:tgtEl>
                                        <p:attrNameLst>
                                          <p:attrName>ppt_h</p:attrName>
                                        </p:attrNameLst>
                                      </p:cBhvr>
                                      <p:tavLst>
                                        <p:tav tm="0">
                                          <p:val>
                                            <p:fltVal val="0"/>
                                          </p:val>
                                        </p:tav>
                                        <p:tav tm="100000">
                                          <p:val>
                                            <p:strVal val="#ppt_h"/>
                                          </p:val>
                                        </p:tav>
                                      </p:tavLst>
                                    </p:anim>
                                    <p:animEffect transition="in" filter="fade">
                                      <p:cBhvr>
                                        <p:cTn id="17" dur="1000"/>
                                        <p:tgtEl>
                                          <p:spTgt spid="165"/>
                                        </p:tgtEl>
                                      </p:cBhvr>
                                    </p:animEffect>
                                  </p:childTnLst>
                                </p:cTn>
                              </p:par>
                              <p:par>
                                <p:cTn id="18" presetID="53" presetClass="entr" presetSubtype="16" fill="hold" nodeType="withEffect">
                                  <p:stCondLst>
                                    <p:cond delay="0"/>
                                  </p:stCondLst>
                                  <p:childTnLst>
                                    <p:set>
                                      <p:cBhvr>
                                        <p:cTn id="19" dur="1" fill="hold">
                                          <p:stCondLst>
                                            <p:cond delay="0"/>
                                          </p:stCondLst>
                                        </p:cTn>
                                        <p:tgtEl>
                                          <p:spTgt spid="167"/>
                                        </p:tgtEl>
                                        <p:attrNameLst>
                                          <p:attrName>style.visibility</p:attrName>
                                        </p:attrNameLst>
                                      </p:cBhvr>
                                      <p:to>
                                        <p:strVal val="visible"/>
                                      </p:to>
                                    </p:set>
                                    <p:anim calcmode="lin" valueType="num">
                                      <p:cBhvr>
                                        <p:cTn id="20" dur="1000" fill="hold"/>
                                        <p:tgtEl>
                                          <p:spTgt spid="167"/>
                                        </p:tgtEl>
                                        <p:attrNameLst>
                                          <p:attrName>ppt_w</p:attrName>
                                        </p:attrNameLst>
                                      </p:cBhvr>
                                      <p:tavLst>
                                        <p:tav tm="0">
                                          <p:val>
                                            <p:fltVal val="0"/>
                                          </p:val>
                                        </p:tav>
                                        <p:tav tm="100000">
                                          <p:val>
                                            <p:strVal val="#ppt_w"/>
                                          </p:val>
                                        </p:tav>
                                      </p:tavLst>
                                    </p:anim>
                                    <p:anim calcmode="lin" valueType="num">
                                      <p:cBhvr>
                                        <p:cTn id="21" dur="1000" fill="hold"/>
                                        <p:tgtEl>
                                          <p:spTgt spid="167"/>
                                        </p:tgtEl>
                                        <p:attrNameLst>
                                          <p:attrName>ppt_h</p:attrName>
                                        </p:attrNameLst>
                                      </p:cBhvr>
                                      <p:tavLst>
                                        <p:tav tm="0">
                                          <p:val>
                                            <p:fltVal val="0"/>
                                          </p:val>
                                        </p:tav>
                                        <p:tav tm="100000">
                                          <p:val>
                                            <p:strVal val="#ppt_h"/>
                                          </p:val>
                                        </p:tav>
                                      </p:tavLst>
                                    </p:anim>
                                    <p:animEffect transition="in" filter="fade">
                                      <p:cBhvr>
                                        <p:cTn id="22" dur="1000"/>
                                        <p:tgtEl>
                                          <p:spTgt spid="167"/>
                                        </p:tgtEl>
                                      </p:cBhvr>
                                    </p:animEffect>
                                  </p:childTnLst>
                                </p:cTn>
                              </p:par>
                              <p:par>
                                <p:cTn id="23" presetID="53" presetClass="entr" presetSubtype="16" fill="hold" nodeType="withEffect">
                                  <p:stCondLst>
                                    <p:cond delay="0"/>
                                  </p:stCondLst>
                                  <p:childTnLst>
                                    <p:set>
                                      <p:cBhvr>
                                        <p:cTn id="24" dur="1" fill="hold">
                                          <p:stCondLst>
                                            <p:cond delay="0"/>
                                          </p:stCondLst>
                                        </p:cTn>
                                        <p:tgtEl>
                                          <p:spTgt spid="166"/>
                                        </p:tgtEl>
                                        <p:attrNameLst>
                                          <p:attrName>style.visibility</p:attrName>
                                        </p:attrNameLst>
                                      </p:cBhvr>
                                      <p:to>
                                        <p:strVal val="visible"/>
                                      </p:to>
                                    </p:set>
                                    <p:anim calcmode="lin" valueType="num">
                                      <p:cBhvr>
                                        <p:cTn id="25" dur="1000" fill="hold"/>
                                        <p:tgtEl>
                                          <p:spTgt spid="166"/>
                                        </p:tgtEl>
                                        <p:attrNameLst>
                                          <p:attrName>ppt_w</p:attrName>
                                        </p:attrNameLst>
                                      </p:cBhvr>
                                      <p:tavLst>
                                        <p:tav tm="0">
                                          <p:val>
                                            <p:fltVal val="0"/>
                                          </p:val>
                                        </p:tav>
                                        <p:tav tm="100000">
                                          <p:val>
                                            <p:strVal val="#ppt_w"/>
                                          </p:val>
                                        </p:tav>
                                      </p:tavLst>
                                    </p:anim>
                                    <p:anim calcmode="lin" valueType="num">
                                      <p:cBhvr>
                                        <p:cTn id="26" dur="1000" fill="hold"/>
                                        <p:tgtEl>
                                          <p:spTgt spid="166"/>
                                        </p:tgtEl>
                                        <p:attrNameLst>
                                          <p:attrName>ppt_h</p:attrName>
                                        </p:attrNameLst>
                                      </p:cBhvr>
                                      <p:tavLst>
                                        <p:tav tm="0">
                                          <p:val>
                                            <p:fltVal val="0"/>
                                          </p:val>
                                        </p:tav>
                                        <p:tav tm="100000">
                                          <p:val>
                                            <p:strVal val="#ppt_h"/>
                                          </p:val>
                                        </p:tav>
                                      </p:tavLst>
                                    </p:anim>
                                    <p:animEffect transition="in" filter="fade">
                                      <p:cBhvr>
                                        <p:cTn id="27" dur="1000"/>
                                        <p:tgtEl>
                                          <p:spTgt spid="166"/>
                                        </p:tgtEl>
                                      </p:cBhvr>
                                    </p:animEffect>
                                  </p:childTnLst>
                                </p:cTn>
                              </p:par>
                              <p:par>
                                <p:cTn id="28" presetID="53" presetClass="entr" presetSubtype="16" fill="hold" nodeType="withEffect">
                                  <p:stCondLst>
                                    <p:cond delay="0"/>
                                  </p:stCondLst>
                                  <p:childTnLst>
                                    <p:set>
                                      <p:cBhvr>
                                        <p:cTn id="29" dur="1" fill="hold">
                                          <p:stCondLst>
                                            <p:cond delay="0"/>
                                          </p:stCondLst>
                                        </p:cTn>
                                        <p:tgtEl>
                                          <p:spTgt spid="168"/>
                                        </p:tgtEl>
                                        <p:attrNameLst>
                                          <p:attrName>style.visibility</p:attrName>
                                        </p:attrNameLst>
                                      </p:cBhvr>
                                      <p:to>
                                        <p:strVal val="visible"/>
                                      </p:to>
                                    </p:set>
                                    <p:anim calcmode="lin" valueType="num">
                                      <p:cBhvr>
                                        <p:cTn id="30" dur="1000" fill="hold"/>
                                        <p:tgtEl>
                                          <p:spTgt spid="168"/>
                                        </p:tgtEl>
                                        <p:attrNameLst>
                                          <p:attrName>ppt_w</p:attrName>
                                        </p:attrNameLst>
                                      </p:cBhvr>
                                      <p:tavLst>
                                        <p:tav tm="0">
                                          <p:val>
                                            <p:fltVal val="0"/>
                                          </p:val>
                                        </p:tav>
                                        <p:tav tm="100000">
                                          <p:val>
                                            <p:strVal val="#ppt_w"/>
                                          </p:val>
                                        </p:tav>
                                      </p:tavLst>
                                    </p:anim>
                                    <p:anim calcmode="lin" valueType="num">
                                      <p:cBhvr>
                                        <p:cTn id="31" dur="1000" fill="hold"/>
                                        <p:tgtEl>
                                          <p:spTgt spid="168"/>
                                        </p:tgtEl>
                                        <p:attrNameLst>
                                          <p:attrName>ppt_h</p:attrName>
                                        </p:attrNameLst>
                                      </p:cBhvr>
                                      <p:tavLst>
                                        <p:tav tm="0">
                                          <p:val>
                                            <p:fltVal val="0"/>
                                          </p:val>
                                        </p:tav>
                                        <p:tav tm="100000">
                                          <p:val>
                                            <p:strVal val="#ppt_h"/>
                                          </p:val>
                                        </p:tav>
                                      </p:tavLst>
                                    </p:anim>
                                    <p:animEffect transition="in" filter="fade">
                                      <p:cBhvr>
                                        <p:cTn id="32" dur="1000"/>
                                        <p:tgtEl>
                                          <p:spTgt spid="168"/>
                                        </p:tgtEl>
                                      </p:cBhvr>
                                    </p:animEffect>
                                  </p:childTnLst>
                                </p:cTn>
                              </p:par>
                            </p:childTnLst>
                          </p:cTn>
                        </p:par>
                        <p:par>
                          <p:cTn id="33" fill="hold">
                            <p:stCondLst>
                              <p:cond delay="1000"/>
                            </p:stCondLst>
                            <p:childTnLst>
                              <p:par>
                                <p:cTn id="34" presetID="42" presetClass="entr" presetSubtype="0" fill="hold" nodeType="after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1000"/>
                                        <p:tgtEl>
                                          <p:spTgt spid="152"/>
                                        </p:tgtEl>
                                      </p:cBhvr>
                                    </p:animEffect>
                                    <p:anim calcmode="lin" valueType="num">
                                      <p:cBhvr>
                                        <p:cTn id="37" dur="1000" fill="hold"/>
                                        <p:tgtEl>
                                          <p:spTgt spid="152"/>
                                        </p:tgtEl>
                                        <p:attrNameLst>
                                          <p:attrName>ppt_x</p:attrName>
                                        </p:attrNameLst>
                                      </p:cBhvr>
                                      <p:tavLst>
                                        <p:tav tm="0">
                                          <p:val>
                                            <p:strVal val="#ppt_x"/>
                                          </p:val>
                                        </p:tav>
                                        <p:tav tm="100000">
                                          <p:val>
                                            <p:strVal val="#ppt_x"/>
                                          </p:val>
                                        </p:tav>
                                      </p:tavLst>
                                    </p:anim>
                                    <p:anim calcmode="lin" valueType="num">
                                      <p:cBhvr>
                                        <p:cTn id="38" dur="1000" fill="hold"/>
                                        <p:tgtEl>
                                          <p:spTgt spid="152"/>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fade">
                                      <p:cBhvr>
                                        <p:cTn id="41" dur="1000"/>
                                        <p:tgtEl>
                                          <p:spTgt spid="155"/>
                                        </p:tgtEl>
                                      </p:cBhvr>
                                    </p:animEffect>
                                    <p:anim calcmode="lin" valueType="num">
                                      <p:cBhvr>
                                        <p:cTn id="42" dur="1000" fill="hold"/>
                                        <p:tgtEl>
                                          <p:spTgt spid="155"/>
                                        </p:tgtEl>
                                        <p:attrNameLst>
                                          <p:attrName>ppt_x</p:attrName>
                                        </p:attrNameLst>
                                      </p:cBhvr>
                                      <p:tavLst>
                                        <p:tav tm="0">
                                          <p:val>
                                            <p:strVal val="#ppt_x"/>
                                          </p:val>
                                        </p:tav>
                                        <p:tav tm="100000">
                                          <p:val>
                                            <p:strVal val="#ppt_x"/>
                                          </p:val>
                                        </p:tav>
                                      </p:tavLst>
                                    </p:anim>
                                    <p:anim calcmode="lin" valueType="num">
                                      <p:cBhvr>
                                        <p:cTn id="43" dur="1000" fill="hold"/>
                                        <p:tgtEl>
                                          <p:spTgt spid="15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1000"/>
                                        <p:tgtEl>
                                          <p:spTgt spid="158"/>
                                        </p:tgtEl>
                                      </p:cBhvr>
                                    </p:animEffect>
                                    <p:anim calcmode="lin" valueType="num">
                                      <p:cBhvr>
                                        <p:cTn id="47" dur="1000" fill="hold"/>
                                        <p:tgtEl>
                                          <p:spTgt spid="158"/>
                                        </p:tgtEl>
                                        <p:attrNameLst>
                                          <p:attrName>ppt_x</p:attrName>
                                        </p:attrNameLst>
                                      </p:cBhvr>
                                      <p:tavLst>
                                        <p:tav tm="0">
                                          <p:val>
                                            <p:strVal val="#ppt_x"/>
                                          </p:val>
                                        </p:tav>
                                        <p:tav tm="100000">
                                          <p:val>
                                            <p:strVal val="#ppt_x"/>
                                          </p:val>
                                        </p:tav>
                                      </p:tavLst>
                                    </p:anim>
                                    <p:anim calcmode="lin" valueType="num">
                                      <p:cBhvr>
                                        <p:cTn id="48" dur="1000" fill="hold"/>
                                        <p:tgtEl>
                                          <p:spTgt spid="158"/>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61"/>
                                        </p:tgtEl>
                                        <p:attrNameLst>
                                          <p:attrName>style.visibility</p:attrName>
                                        </p:attrNameLst>
                                      </p:cBhvr>
                                      <p:to>
                                        <p:strVal val="visible"/>
                                      </p:to>
                                    </p:set>
                                    <p:animEffect transition="in" filter="fade">
                                      <p:cBhvr>
                                        <p:cTn id="51" dur="1000"/>
                                        <p:tgtEl>
                                          <p:spTgt spid="161"/>
                                        </p:tgtEl>
                                      </p:cBhvr>
                                    </p:animEffect>
                                    <p:anim calcmode="lin" valueType="num">
                                      <p:cBhvr>
                                        <p:cTn id="52" dur="1000" fill="hold"/>
                                        <p:tgtEl>
                                          <p:spTgt spid="161"/>
                                        </p:tgtEl>
                                        <p:attrNameLst>
                                          <p:attrName>ppt_x</p:attrName>
                                        </p:attrNameLst>
                                      </p:cBhvr>
                                      <p:tavLst>
                                        <p:tav tm="0">
                                          <p:val>
                                            <p:strVal val="#ppt_x"/>
                                          </p:val>
                                        </p:tav>
                                        <p:tav tm="100000">
                                          <p:val>
                                            <p:strVal val="#ppt_x"/>
                                          </p:val>
                                        </p:tav>
                                      </p:tavLst>
                                    </p:anim>
                                    <p:anim calcmode="lin" valueType="num">
                                      <p:cBhvr>
                                        <p:cTn id="53"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94150" y="454973"/>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任意多边形 13"/>
          <p:cNvSpPr/>
          <p:nvPr/>
        </p:nvSpPr>
        <p:spPr>
          <a:xfrm rot="19772864">
            <a:off x="174190" y="816988"/>
            <a:ext cx="1265266" cy="523618"/>
          </a:xfrm>
          <a:custGeom>
            <a:avLst/>
            <a:gdLst>
              <a:gd name="connsiteX0" fmla="*/ 1149837 w 1265266"/>
              <a:gd name="connsiteY0" fmla="*/ 44713 h 523618"/>
              <a:gd name="connsiteX1" fmla="*/ 1265266 w 1265266"/>
              <a:gd name="connsiteY1" fmla="*/ 261809 h 523618"/>
              <a:gd name="connsiteX2" fmla="*/ 1265265 w 1265266"/>
              <a:gd name="connsiteY2" fmla="*/ 261809 h 523618"/>
              <a:gd name="connsiteX3" fmla="*/ 1003456 w 1265266"/>
              <a:gd name="connsiteY3" fmla="*/ 523618 h 523618"/>
              <a:gd name="connsiteX4" fmla="*/ 0 w 1265266"/>
              <a:gd name="connsiteY4" fmla="*/ 523617 h 523618"/>
              <a:gd name="connsiteX5" fmla="*/ 307847 w 1265266"/>
              <a:gd name="connsiteY5" fmla="*/ 0 h 523618"/>
              <a:gd name="connsiteX6" fmla="*/ 1003457 w 1265266"/>
              <a:gd name="connsiteY6" fmla="*/ 0 h 523618"/>
              <a:gd name="connsiteX7" fmla="*/ 1149837 w 1265266"/>
              <a:gd name="connsiteY7" fmla="*/ 44713 h 5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266" h="523618">
                <a:moveTo>
                  <a:pt x="1149837" y="44713"/>
                </a:moveTo>
                <a:cubicBezTo>
                  <a:pt x="1219479" y="91762"/>
                  <a:pt x="1265266" y="171439"/>
                  <a:pt x="1265266" y="261809"/>
                </a:cubicBezTo>
                <a:lnTo>
                  <a:pt x="1265265" y="261809"/>
                </a:lnTo>
                <a:cubicBezTo>
                  <a:pt x="1265265" y="406402"/>
                  <a:pt x="1148049" y="523618"/>
                  <a:pt x="1003456" y="523618"/>
                </a:cubicBezTo>
                <a:lnTo>
                  <a:pt x="0" y="523617"/>
                </a:lnTo>
                <a:lnTo>
                  <a:pt x="307847" y="0"/>
                </a:lnTo>
                <a:lnTo>
                  <a:pt x="1003457" y="0"/>
                </a:lnTo>
                <a:cubicBezTo>
                  <a:pt x="1057680" y="0"/>
                  <a:pt x="1108052" y="16484"/>
                  <a:pt x="1149837" y="44713"/>
                </a:cubicBezTo>
                <a:close/>
              </a:path>
            </a:pathLst>
          </a:custGeom>
          <a:solidFill>
            <a:srgbClr val="F0ECF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p:cNvSpPr txBox="1"/>
          <p:nvPr/>
        </p:nvSpPr>
        <p:spPr>
          <a:xfrm>
            <a:off x="1471771" y="2110636"/>
            <a:ext cx="2292825" cy="584775"/>
          </a:xfrm>
          <a:prstGeom prst="rect">
            <a:avLst/>
          </a:prstGeom>
          <a:noFill/>
        </p:spPr>
        <p:txBody>
          <a:bodyPr wrap="square" rtlCol="0">
            <a:spAutoFit/>
          </a:bodyPr>
          <a:lstStyle/>
          <a:p>
            <a:r>
              <a:rPr lang="zh-CN" altLang="en-US" sz="3200" dirty="0" smtClean="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第</a:t>
            </a:r>
            <a:r>
              <a:rPr lang="zh-CN" altLang="en-US" sz="3200"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二</a:t>
            </a:r>
            <a:r>
              <a:rPr lang="zh-CN" altLang="en-US" sz="3200" dirty="0" smtClean="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部分</a:t>
            </a:r>
            <a:endParaRPr lang="zh-CN" altLang="en-US" sz="3200"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1484875" y="2565792"/>
            <a:ext cx="1981656" cy="523220"/>
          </a:xfrm>
          <a:prstGeom prst="rect">
            <a:avLst/>
          </a:prstGeom>
          <a:noFill/>
        </p:spPr>
        <p:txBody>
          <a:bodyPr wrap="square" rtlCol="0">
            <a:spAutoFit/>
          </a:bodyPr>
          <a:lstStyle/>
          <a:p>
            <a:pPr algn="dist"/>
            <a:r>
              <a:rPr lang="en-US" altLang="zh-CN" sz="2800" dirty="0" smtClean="0">
                <a:solidFill>
                  <a:schemeClr val="bg2">
                    <a:lumMod val="25000"/>
                  </a:schemeClr>
                </a:solidFill>
              </a:rPr>
              <a:t>PART TWO</a:t>
            </a:r>
            <a:endParaRPr lang="zh-CN" altLang="en-US" sz="2800" dirty="0">
              <a:solidFill>
                <a:schemeClr val="bg2">
                  <a:lumMod val="25000"/>
                </a:schemeClr>
              </a:solidFill>
            </a:endParaRPr>
          </a:p>
        </p:txBody>
      </p:sp>
      <p:sp>
        <p:nvSpPr>
          <p:cNvPr id="11" name="文本框 10"/>
          <p:cNvSpPr txBox="1"/>
          <p:nvPr/>
        </p:nvSpPr>
        <p:spPr>
          <a:xfrm>
            <a:off x="1471771" y="3180926"/>
            <a:ext cx="3983554" cy="584775"/>
          </a:xfrm>
          <a:prstGeom prst="rect">
            <a:avLst/>
          </a:prstGeom>
          <a:noFill/>
        </p:spPr>
        <p:txBody>
          <a:bodyPr wrap="square" rtlCol="0">
            <a:spAutoFit/>
          </a:bodyPr>
          <a:lstStyle/>
          <a:p>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输入您的</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文字描述输入您的文字描述输入您的文字描述输入您的文字描述输入您</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的</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84874" y="3765701"/>
            <a:ext cx="3796810" cy="829073"/>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en-US" altLang="zh-CN" sz="1400" dirty="0">
                <a:solidFill>
                  <a:srgbClr val="3A455F"/>
                </a:solidFill>
                <a:latin typeface="Century Gothic" panose="020B0502020202020204" pitchFamily="34" charset="0"/>
                <a:ea typeface="微软雅黑"/>
              </a:rPr>
              <a:t>The user can demonstrate on a projector or </a:t>
            </a:r>
            <a:r>
              <a:rPr lang="en-US" altLang="zh-CN" sz="1400" dirty="0" err="1" smtClean="0">
                <a:solidFill>
                  <a:srgbClr val="3A455F"/>
                </a:solidFill>
                <a:latin typeface="Century Gothic" panose="020B0502020202020204" pitchFamily="34" charset="0"/>
                <a:ea typeface="微软雅黑"/>
              </a:rPr>
              <a:t>computer.or</a:t>
            </a:r>
            <a:r>
              <a:rPr lang="en-US" altLang="zh-CN" sz="1400" dirty="0" smtClean="0">
                <a:solidFill>
                  <a:srgbClr val="3A455F"/>
                </a:solidFill>
                <a:latin typeface="Century Gothic" panose="020B0502020202020204" pitchFamily="34" charset="0"/>
                <a:ea typeface="微软雅黑"/>
              </a:rPr>
              <a:t> presentation and make it film to be used in a wider field.</a:t>
            </a:r>
            <a:endParaRPr lang="en-US" altLang="zh-CN" sz="1400" dirty="0">
              <a:solidFill>
                <a:srgbClr val="3A455F"/>
              </a:solidFill>
              <a:latin typeface="Century Gothic" panose="020B0502020202020204" pitchFamily="34" charset="0"/>
              <a:ea typeface="微软雅黑"/>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9538" r="9274"/>
          <a:stretch/>
        </p:blipFill>
        <p:spPr>
          <a:xfrm>
            <a:off x="6244522" y="923281"/>
            <a:ext cx="4846564" cy="4747364"/>
          </a:xfrm>
          <a:prstGeom prst="rect">
            <a:avLst/>
          </a:prstGeom>
        </p:spPr>
      </p:pic>
    </p:spTree>
    <p:extLst>
      <p:ext uri="{BB962C8B-B14F-4D97-AF65-F5344CB8AC3E}">
        <p14:creationId xmlns:p14="http://schemas.microsoft.com/office/powerpoint/2010/main" val="3886203843"/>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75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75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3" name="组合 2"/>
          <p:cNvGrpSpPr/>
          <p:nvPr/>
        </p:nvGrpSpPr>
        <p:grpSpPr>
          <a:xfrm>
            <a:off x="6544385" y="1577978"/>
            <a:ext cx="4072540" cy="757923"/>
            <a:chOff x="1317291" y="1796341"/>
            <a:chExt cx="4072540" cy="757923"/>
          </a:xfrm>
        </p:grpSpPr>
        <p:sp>
          <p:nvSpPr>
            <p:cNvPr id="5" name="Oval 32"/>
            <p:cNvSpPr/>
            <p:nvPr/>
          </p:nvSpPr>
          <p:spPr>
            <a:xfrm>
              <a:off x="1317291" y="1798561"/>
              <a:ext cx="755703" cy="755703"/>
            </a:xfrm>
            <a:prstGeom prst="ellipse">
              <a:avLst/>
            </a:prstGeom>
            <a:solidFill>
              <a:srgbClr val="7951E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微软雅黑"/>
                <a:cs typeface="+mn-cs"/>
              </a:endParaRPr>
            </a:p>
          </p:txBody>
        </p:sp>
        <p:sp>
          <p:nvSpPr>
            <p:cNvPr id="6" name="Freeform 33"/>
            <p:cNvSpPr>
              <a:spLocks noEditPoints="1"/>
            </p:cNvSpPr>
            <p:nvPr/>
          </p:nvSpPr>
          <p:spPr bwMode="auto">
            <a:xfrm>
              <a:off x="1527072" y="2034829"/>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Rectangle 35"/>
            <p:cNvSpPr/>
            <p:nvPr/>
          </p:nvSpPr>
          <p:spPr>
            <a:xfrm>
              <a:off x="2217484" y="2164151"/>
              <a:ext cx="3172347" cy="33752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p>
              <a:pPr marL="0" marR="0" lvl="0" indent="0" defTabSz="914400" eaLnBrk="1" fontAlgn="auto" latinLnBrk="0" hangingPunct="1">
                <a:lnSpc>
                  <a:spcPct val="114000"/>
                </a:lnSpc>
                <a:spcBef>
                  <a:spcPts val="0"/>
                </a:spcBef>
                <a:spcAft>
                  <a:spcPts val="0"/>
                </a:spcAft>
                <a:buClrTx/>
                <a:buSzTx/>
                <a:buFont typeface="Arial" charset="0"/>
                <a:buNone/>
                <a:tabLst/>
                <a:defRPr/>
              </a:pPr>
              <a:r>
                <a:rPr kumimoji="0" lang="zh-CN" altLang="en-US" sz="1000" b="0" i="0" u="none" strike="noStrike" kern="0" cap="none" spc="0" normalizeH="0" baseline="0" noProof="0" dirty="0" smtClean="0">
                  <a:ln>
                    <a:noFill/>
                  </a:ln>
                  <a:solidFill>
                    <a:prstClr val="white">
                      <a:lumMod val="85000"/>
                    </a:prstClr>
                  </a:solidFill>
                  <a:effectLst/>
                  <a:uLnTx/>
                  <a:uFillTx/>
                  <a:latin typeface="微软雅黑"/>
                  <a:ea typeface="微软雅黑"/>
                  <a:cs typeface="Tahoma" pitchFamily="34" charset="0"/>
                </a:rPr>
                <a:t>您的内容打在这里，或者通过复制您的文本后，在此框中选择粘贴，并选择只保留文字</a:t>
              </a:r>
            </a:p>
          </p:txBody>
        </p:sp>
        <p:sp>
          <p:nvSpPr>
            <p:cNvPr id="8" name="TextBox 36"/>
            <p:cNvSpPr txBox="1"/>
            <p:nvPr/>
          </p:nvSpPr>
          <p:spPr>
            <a:xfrm>
              <a:off x="2134080" y="1796341"/>
              <a:ext cx="1569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smtClean="0">
                  <a:ln>
                    <a:noFill/>
                  </a:ln>
                  <a:solidFill>
                    <a:schemeClr val="bg2">
                      <a:lumMod val="25000"/>
                    </a:schemeClr>
                  </a:solidFill>
                  <a:effectLst/>
                  <a:uLnTx/>
                  <a:uFillTx/>
                  <a:latin typeface="思源黑体 CN Regular" panose="020B0500000000000000" pitchFamily="34" charset="-122"/>
                  <a:ea typeface="思源黑体 CN Regular" panose="020B0500000000000000" pitchFamily="34" charset="-122"/>
                </a:rPr>
                <a:t>点击添加标题</a:t>
              </a:r>
            </a:p>
          </p:txBody>
        </p:sp>
      </p:grpSp>
      <p:grpSp>
        <p:nvGrpSpPr>
          <p:cNvPr id="9" name="组合 8"/>
          <p:cNvGrpSpPr/>
          <p:nvPr/>
        </p:nvGrpSpPr>
        <p:grpSpPr>
          <a:xfrm>
            <a:off x="6544385" y="4625827"/>
            <a:ext cx="4072540" cy="757924"/>
            <a:chOff x="1317291" y="4844190"/>
            <a:chExt cx="4072540" cy="757924"/>
          </a:xfrm>
        </p:grpSpPr>
        <p:sp>
          <p:nvSpPr>
            <p:cNvPr id="10" name="Oval 38"/>
            <p:cNvSpPr/>
            <p:nvPr/>
          </p:nvSpPr>
          <p:spPr>
            <a:xfrm>
              <a:off x="1317291" y="4846411"/>
              <a:ext cx="755703" cy="755703"/>
            </a:xfrm>
            <a:prstGeom prst="ellipse">
              <a:avLst/>
            </a:prstGeom>
            <a:solidFill>
              <a:srgbClr val="7951E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微软雅黑"/>
                <a:cs typeface="+mn-cs"/>
              </a:endParaRPr>
            </a:p>
          </p:txBody>
        </p:sp>
        <p:sp>
          <p:nvSpPr>
            <p:cNvPr id="11" name="Freeform 39"/>
            <p:cNvSpPr>
              <a:spLocks noEditPoints="1"/>
            </p:cNvSpPr>
            <p:nvPr/>
          </p:nvSpPr>
          <p:spPr bwMode="auto">
            <a:xfrm>
              <a:off x="1499542" y="5067781"/>
              <a:ext cx="391200" cy="312961"/>
            </a:xfrm>
            <a:custGeom>
              <a:avLst/>
              <a:gdLst>
                <a:gd name="T0" fmla="*/ 0 w 205"/>
                <a:gd name="T1" fmla="*/ 24 h 164"/>
                <a:gd name="T2" fmla="*/ 22 w 205"/>
                <a:gd name="T3" fmla="*/ 24 h 164"/>
                <a:gd name="T4" fmla="*/ 28 w 205"/>
                <a:gd name="T5" fmla="*/ 0 h 164"/>
                <a:gd name="T6" fmla="*/ 52 w 205"/>
                <a:gd name="T7" fmla="*/ 0 h 164"/>
                <a:gd name="T8" fmla="*/ 61 w 205"/>
                <a:gd name="T9" fmla="*/ 24 h 164"/>
                <a:gd name="T10" fmla="*/ 143 w 205"/>
                <a:gd name="T11" fmla="*/ 24 h 164"/>
                <a:gd name="T12" fmla="*/ 151 w 205"/>
                <a:gd name="T13" fmla="*/ 0 h 164"/>
                <a:gd name="T14" fmla="*/ 175 w 205"/>
                <a:gd name="T15" fmla="*/ 0 h 164"/>
                <a:gd name="T16" fmla="*/ 184 w 205"/>
                <a:gd name="T17" fmla="*/ 24 h 164"/>
                <a:gd name="T18" fmla="*/ 203 w 205"/>
                <a:gd name="T19" fmla="*/ 24 h 164"/>
                <a:gd name="T20" fmla="*/ 203 w 205"/>
                <a:gd name="T21" fmla="*/ 54 h 164"/>
                <a:gd name="T22" fmla="*/ 0 w 205"/>
                <a:gd name="T23" fmla="*/ 54 h 164"/>
                <a:gd name="T24" fmla="*/ 0 w 205"/>
                <a:gd name="T25" fmla="*/ 24 h 164"/>
                <a:gd name="T26" fmla="*/ 0 w 205"/>
                <a:gd name="T27" fmla="*/ 24 h 164"/>
                <a:gd name="T28" fmla="*/ 80 w 205"/>
                <a:gd name="T29" fmla="*/ 74 h 164"/>
                <a:gd name="T30" fmla="*/ 123 w 205"/>
                <a:gd name="T31" fmla="*/ 74 h 164"/>
                <a:gd name="T32" fmla="*/ 110 w 205"/>
                <a:gd name="T33" fmla="*/ 108 h 164"/>
                <a:gd name="T34" fmla="*/ 132 w 205"/>
                <a:gd name="T35" fmla="*/ 108 h 164"/>
                <a:gd name="T36" fmla="*/ 91 w 205"/>
                <a:gd name="T37" fmla="*/ 149 h 164"/>
                <a:gd name="T38" fmla="*/ 97 w 205"/>
                <a:gd name="T39" fmla="*/ 128 h 164"/>
                <a:gd name="T40" fmla="*/ 76 w 205"/>
                <a:gd name="T41" fmla="*/ 115 h 164"/>
                <a:gd name="T42" fmla="*/ 80 w 205"/>
                <a:gd name="T43" fmla="*/ 74 h 164"/>
                <a:gd name="T44" fmla="*/ 80 w 205"/>
                <a:gd name="T45" fmla="*/ 74 h 164"/>
                <a:gd name="T46" fmla="*/ 0 w 205"/>
                <a:gd name="T47" fmla="*/ 138 h 164"/>
                <a:gd name="T48" fmla="*/ 0 w 205"/>
                <a:gd name="T49" fmla="*/ 164 h 164"/>
                <a:gd name="T50" fmla="*/ 205 w 205"/>
                <a:gd name="T51" fmla="*/ 164 h 164"/>
                <a:gd name="T52" fmla="*/ 205 w 205"/>
                <a:gd name="T53" fmla="*/ 138 h 164"/>
                <a:gd name="T54" fmla="*/ 188 w 205"/>
                <a:gd name="T55" fmla="*/ 138 h 164"/>
                <a:gd name="T56" fmla="*/ 188 w 205"/>
                <a:gd name="T57" fmla="*/ 63 h 164"/>
                <a:gd name="T58" fmla="*/ 15 w 205"/>
                <a:gd name="T59" fmla="*/ 63 h 164"/>
                <a:gd name="T60" fmla="*/ 15 w 205"/>
                <a:gd name="T61" fmla="*/ 138 h 164"/>
                <a:gd name="T62" fmla="*/ 0 w 205"/>
                <a:gd name="T63" fmla="*/ 13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64">
                  <a:moveTo>
                    <a:pt x="0" y="24"/>
                  </a:moveTo>
                  <a:lnTo>
                    <a:pt x="22" y="24"/>
                  </a:lnTo>
                  <a:lnTo>
                    <a:pt x="28" y="0"/>
                  </a:lnTo>
                  <a:lnTo>
                    <a:pt x="52" y="0"/>
                  </a:lnTo>
                  <a:lnTo>
                    <a:pt x="61" y="24"/>
                  </a:lnTo>
                  <a:lnTo>
                    <a:pt x="143" y="24"/>
                  </a:lnTo>
                  <a:lnTo>
                    <a:pt x="151" y="0"/>
                  </a:lnTo>
                  <a:lnTo>
                    <a:pt x="175" y="0"/>
                  </a:lnTo>
                  <a:lnTo>
                    <a:pt x="184" y="24"/>
                  </a:lnTo>
                  <a:lnTo>
                    <a:pt x="203" y="24"/>
                  </a:lnTo>
                  <a:lnTo>
                    <a:pt x="203" y="54"/>
                  </a:lnTo>
                  <a:lnTo>
                    <a:pt x="0" y="54"/>
                  </a:lnTo>
                  <a:lnTo>
                    <a:pt x="0" y="24"/>
                  </a:lnTo>
                  <a:lnTo>
                    <a:pt x="0" y="24"/>
                  </a:lnTo>
                  <a:close/>
                  <a:moveTo>
                    <a:pt x="80" y="74"/>
                  </a:moveTo>
                  <a:lnTo>
                    <a:pt x="123" y="74"/>
                  </a:lnTo>
                  <a:lnTo>
                    <a:pt x="110" y="108"/>
                  </a:lnTo>
                  <a:lnTo>
                    <a:pt x="132" y="108"/>
                  </a:lnTo>
                  <a:lnTo>
                    <a:pt x="91" y="149"/>
                  </a:lnTo>
                  <a:lnTo>
                    <a:pt x="97" y="128"/>
                  </a:lnTo>
                  <a:lnTo>
                    <a:pt x="76" y="115"/>
                  </a:lnTo>
                  <a:lnTo>
                    <a:pt x="80" y="74"/>
                  </a:lnTo>
                  <a:lnTo>
                    <a:pt x="80" y="74"/>
                  </a:lnTo>
                  <a:close/>
                  <a:moveTo>
                    <a:pt x="0" y="138"/>
                  </a:moveTo>
                  <a:lnTo>
                    <a:pt x="0" y="164"/>
                  </a:lnTo>
                  <a:lnTo>
                    <a:pt x="205" y="164"/>
                  </a:lnTo>
                  <a:lnTo>
                    <a:pt x="205" y="138"/>
                  </a:lnTo>
                  <a:lnTo>
                    <a:pt x="188" y="138"/>
                  </a:lnTo>
                  <a:lnTo>
                    <a:pt x="188" y="63"/>
                  </a:lnTo>
                  <a:lnTo>
                    <a:pt x="15" y="63"/>
                  </a:lnTo>
                  <a:lnTo>
                    <a:pt x="15" y="138"/>
                  </a:lnTo>
                  <a:lnTo>
                    <a:pt x="0" y="138"/>
                  </a:ln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2" name="Rectangle 41"/>
            <p:cNvSpPr/>
            <p:nvPr/>
          </p:nvSpPr>
          <p:spPr>
            <a:xfrm>
              <a:off x="2217484" y="5212000"/>
              <a:ext cx="3172347" cy="33752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p>
              <a:pPr marL="0" marR="0" lvl="0" indent="0" defTabSz="914400" eaLnBrk="1" fontAlgn="auto" latinLnBrk="0" hangingPunct="1">
                <a:lnSpc>
                  <a:spcPct val="114000"/>
                </a:lnSpc>
                <a:spcBef>
                  <a:spcPts val="0"/>
                </a:spcBef>
                <a:spcAft>
                  <a:spcPts val="0"/>
                </a:spcAft>
                <a:buClrTx/>
                <a:buSzTx/>
                <a:buFont typeface="Arial" charset="0"/>
                <a:buNone/>
                <a:tabLst/>
                <a:defRPr/>
              </a:pPr>
              <a:r>
                <a:rPr kumimoji="0" lang="zh-CN" altLang="en-US" sz="1000" b="0" i="0" u="none" strike="noStrike" kern="0" cap="none" spc="0" normalizeH="0" baseline="0" noProof="0" dirty="0" smtClean="0">
                  <a:ln>
                    <a:noFill/>
                  </a:ln>
                  <a:solidFill>
                    <a:prstClr val="white">
                      <a:lumMod val="85000"/>
                    </a:prstClr>
                  </a:solidFill>
                  <a:effectLst/>
                  <a:uLnTx/>
                  <a:uFillTx/>
                  <a:latin typeface="微软雅黑"/>
                  <a:ea typeface="微软雅黑"/>
                  <a:cs typeface="Tahoma" pitchFamily="34" charset="0"/>
                </a:rPr>
                <a:t>您的内容打在这里，或者通过复制您的文本后，在此框中选择粘贴，并选择只保留文字</a:t>
              </a:r>
            </a:p>
          </p:txBody>
        </p:sp>
        <p:sp>
          <p:nvSpPr>
            <p:cNvPr id="13" name="TextBox 42"/>
            <p:cNvSpPr txBox="1"/>
            <p:nvPr/>
          </p:nvSpPr>
          <p:spPr>
            <a:xfrm>
              <a:off x="2134080" y="4844190"/>
              <a:ext cx="1569660" cy="369332"/>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i="0" u="none" strike="noStrike" kern="0" cap="none" spc="0" normalizeH="0" baseline="0">
                  <a:ln>
                    <a:noFill/>
                  </a:ln>
                  <a:solidFill>
                    <a:schemeClr val="bg2">
                      <a:lumMod val="25000"/>
                    </a:schemeClr>
                  </a:solidFill>
                  <a:effectLst/>
                  <a:uLnTx/>
                  <a:uFillTx/>
                  <a:latin typeface="思源黑体 CN Regular" panose="020B0500000000000000" pitchFamily="34" charset="-122"/>
                  <a:ea typeface="思源黑体 CN Regular" panose="020B0500000000000000" pitchFamily="34" charset="-122"/>
                </a:defRPr>
              </a:lvl1pPr>
            </a:lstStyle>
            <a:p>
              <a:r>
                <a:rPr lang="zh-CN" altLang="en-US" dirty="0"/>
                <a:t>点击添加标题</a:t>
              </a:r>
            </a:p>
          </p:txBody>
        </p:sp>
      </p:grpSp>
      <p:grpSp>
        <p:nvGrpSpPr>
          <p:cNvPr id="14" name="组合 13"/>
          <p:cNvGrpSpPr/>
          <p:nvPr/>
        </p:nvGrpSpPr>
        <p:grpSpPr>
          <a:xfrm>
            <a:off x="6544385" y="2593088"/>
            <a:ext cx="4072540" cy="758763"/>
            <a:chOff x="1317291" y="2811451"/>
            <a:chExt cx="4072540" cy="758763"/>
          </a:xfrm>
        </p:grpSpPr>
        <p:sp>
          <p:nvSpPr>
            <p:cNvPr id="15" name="Oval 44"/>
            <p:cNvSpPr/>
            <p:nvPr/>
          </p:nvSpPr>
          <p:spPr>
            <a:xfrm>
              <a:off x="1317291" y="2814511"/>
              <a:ext cx="755703" cy="755703"/>
            </a:xfrm>
            <a:prstGeom prst="ellipse">
              <a:avLst/>
            </a:prstGeom>
            <a:solidFill>
              <a:srgbClr val="7951E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微软雅黑"/>
                <a:cs typeface="+mn-cs"/>
              </a:endParaRPr>
            </a:p>
          </p:txBody>
        </p:sp>
        <p:sp>
          <p:nvSpPr>
            <p:cNvPr id="16" name="Freeform 45"/>
            <p:cNvSpPr>
              <a:spLocks noEditPoints="1"/>
            </p:cNvSpPr>
            <p:nvPr/>
          </p:nvSpPr>
          <p:spPr bwMode="auto">
            <a:xfrm>
              <a:off x="1502150" y="3001855"/>
              <a:ext cx="374026" cy="374026"/>
            </a:xfrm>
            <a:custGeom>
              <a:avLst/>
              <a:gdLst>
                <a:gd name="T0" fmla="*/ 46 w 91"/>
                <a:gd name="T1" fmla="*/ 0 h 91"/>
                <a:gd name="T2" fmla="*/ 78 w 91"/>
                <a:gd name="T3" fmla="*/ 14 h 91"/>
                <a:gd name="T4" fmla="*/ 91 w 91"/>
                <a:gd name="T5" fmla="*/ 46 h 91"/>
                <a:gd name="T6" fmla="*/ 78 w 91"/>
                <a:gd name="T7" fmla="*/ 78 h 91"/>
                <a:gd name="T8" fmla="*/ 46 w 91"/>
                <a:gd name="T9" fmla="*/ 91 h 91"/>
                <a:gd name="T10" fmla="*/ 13 w 91"/>
                <a:gd name="T11" fmla="*/ 78 h 91"/>
                <a:gd name="T12" fmla="*/ 0 w 91"/>
                <a:gd name="T13" fmla="*/ 46 h 91"/>
                <a:gd name="T14" fmla="*/ 13 w 91"/>
                <a:gd name="T15" fmla="*/ 14 h 91"/>
                <a:gd name="T16" fmla="*/ 46 w 91"/>
                <a:gd name="T17" fmla="*/ 0 h 91"/>
                <a:gd name="T18" fmla="*/ 63 w 91"/>
                <a:gd name="T19" fmla="*/ 51 h 91"/>
                <a:gd name="T20" fmla="*/ 64 w 91"/>
                <a:gd name="T21" fmla="*/ 41 h 91"/>
                <a:gd name="T22" fmla="*/ 52 w 91"/>
                <a:gd name="T23" fmla="*/ 34 h 91"/>
                <a:gd name="T24" fmla="*/ 41 w 91"/>
                <a:gd name="T25" fmla="*/ 27 h 91"/>
                <a:gd name="T26" fmla="*/ 32 w 91"/>
                <a:gd name="T27" fmla="*/ 32 h 91"/>
                <a:gd name="T28" fmla="*/ 32 w 91"/>
                <a:gd name="T29" fmla="*/ 46 h 91"/>
                <a:gd name="T30" fmla="*/ 32 w 91"/>
                <a:gd name="T31" fmla="*/ 59 h 91"/>
                <a:gd name="T32" fmla="*/ 40 w 91"/>
                <a:gd name="T33" fmla="*/ 65 h 91"/>
                <a:gd name="T34" fmla="*/ 52 w 91"/>
                <a:gd name="T35" fmla="*/ 58 h 91"/>
                <a:gd name="T36" fmla="*/ 63 w 91"/>
                <a:gd name="T37" fmla="*/ 51 h 91"/>
                <a:gd name="T38" fmla="*/ 66 w 91"/>
                <a:gd name="T39" fmla="*/ 25 h 91"/>
                <a:gd name="T40" fmla="*/ 46 w 91"/>
                <a:gd name="T41" fmla="*/ 16 h 91"/>
                <a:gd name="T42" fmla="*/ 25 w 91"/>
                <a:gd name="T43" fmla="*/ 25 h 91"/>
                <a:gd name="T44" fmla="*/ 16 w 91"/>
                <a:gd name="T45" fmla="*/ 46 h 91"/>
                <a:gd name="T46" fmla="*/ 25 w 91"/>
                <a:gd name="T47" fmla="*/ 67 h 91"/>
                <a:gd name="T48" fmla="*/ 46 w 91"/>
                <a:gd name="T49" fmla="*/ 75 h 91"/>
                <a:gd name="T50" fmla="*/ 66 w 91"/>
                <a:gd name="T51" fmla="*/ 67 h 91"/>
                <a:gd name="T52" fmla="*/ 75 w 91"/>
                <a:gd name="T53" fmla="*/ 46 h 91"/>
                <a:gd name="T54" fmla="*/ 66 w 91"/>
                <a:gd name="T55"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91">
                  <a:moveTo>
                    <a:pt x="46" y="0"/>
                  </a:moveTo>
                  <a:cubicBezTo>
                    <a:pt x="58" y="0"/>
                    <a:pt x="70" y="5"/>
                    <a:pt x="78" y="14"/>
                  </a:cubicBezTo>
                  <a:cubicBezTo>
                    <a:pt x="86" y="22"/>
                    <a:pt x="91" y="33"/>
                    <a:pt x="91" y="46"/>
                  </a:cubicBezTo>
                  <a:cubicBezTo>
                    <a:pt x="91" y="58"/>
                    <a:pt x="86" y="70"/>
                    <a:pt x="78" y="78"/>
                  </a:cubicBezTo>
                  <a:cubicBezTo>
                    <a:pt x="70" y="86"/>
                    <a:pt x="58" y="91"/>
                    <a:pt x="46" y="91"/>
                  </a:cubicBezTo>
                  <a:cubicBezTo>
                    <a:pt x="33" y="91"/>
                    <a:pt x="22" y="86"/>
                    <a:pt x="13" y="78"/>
                  </a:cubicBezTo>
                  <a:cubicBezTo>
                    <a:pt x="5" y="70"/>
                    <a:pt x="0" y="58"/>
                    <a:pt x="0" y="46"/>
                  </a:cubicBezTo>
                  <a:cubicBezTo>
                    <a:pt x="0" y="33"/>
                    <a:pt x="5" y="22"/>
                    <a:pt x="13" y="14"/>
                  </a:cubicBezTo>
                  <a:cubicBezTo>
                    <a:pt x="22" y="5"/>
                    <a:pt x="33" y="0"/>
                    <a:pt x="46" y="0"/>
                  </a:cubicBezTo>
                  <a:close/>
                  <a:moveTo>
                    <a:pt x="63" y="51"/>
                  </a:moveTo>
                  <a:cubicBezTo>
                    <a:pt x="68" y="48"/>
                    <a:pt x="69" y="44"/>
                    <a:pt x="64" y="41"/>
                  </a:cubicBezTo>
                  <a:cubicBezTo>
                    <a:pt x="60" y="39"/>
                    <a:pt x="56" y="36"/>
                    <a:pt x="52" y="34"/>
                  </a:cubicBezTo>
                  <a:cubicBezTo>
                    <a:pt x="48" y="32"/>
                    <a:pt x="44" y="30"/>
                    <a:pt x="41" y="27"/>
                  </a:cubicBezTo>
                  <a:cubicBezTo>
                    <a:pt x="36" y="25"/>
                    <a:pt x="32" y="26"/>
                    <a:pt x="32" y="32"/>
                  </a:cubicBezTo>
                  <a:cubicBezTo>
                    <a:pt x="32" y="36"/>
                    <a:pt x="32" y="41"/>
                    <a:pt x="32" y="46"/>
                  </a:cubicBezTo>
                  <a:cubicBezTo>
                    <a:pt x="32" y="50"/>
                    <a:pt x="32" y="55"/>
                    <a:pt x="32" y="59"/>
                  </a:cubicBezTo>
                  <a:cubicBezTo>
                    <a:pt x="32" y="64"/>
                    <a:pt x="35" y="67"/>
                    <a:pt x="40" y="65"/>
                  </a:cubicBezTo>
                  <a:cubicBezTo>
                    <a:pt x="44" y="62"/>
                    <a:pt x="48" y="60"/>
                    <a:pt x="52" y="58"/>
                  </a:cubicBezTo>
                  <a:cubicBezTo>
                    <a:pt x="56" y="55"/>
                    <a:pt x="60" y="53"/>
                    <a:pt x="63" y="51"/>
                  </a:cubicBezTo>
                  <a:close/>
                  <a:moveTo>
                    <a:pt x="66" y="25"/>
                  </a:moveTo>
                  <a:cubicBezTo>
                    <a:pt x="61" y="20"/>
                    <a:pt x="54" y="16"/>
                    <a:pt x="46" y="16"/>
                  </a:cubicBezTo>
                  <a:cubicBezTo>
                    <a:pt x="38" y="16"/>
                    <a:pt x="30" y="20"/>
                    <a:pt x="25" y="25"/>
                  </a:cubicBezTo>
                  <a:cubicBezTo>
                    <a:pt x="20" y="30"/>
                    <a:pt x="16" y="38"/>
                    <a:pt x="16" y="46"/>
                  </a:cubicBezTo>
                  <a:cubicBezTo>
                    <a:pt x="16" y="54"/>
                    <a:pt x="20" y="61"/>
                    <a:pt x="25" y="67"/>
                  </a:cubicBezTo>
                  <a:cubicBezTo>
                    <a:pt x="30" y="72"/>
                    <a:pt x="38" y="75"/>
                    <a:pt x="46" y="75"/>
                  </a:cubicBezTo>
                  <a:cubicBezTo>
                    <a:pt x="54" y="75"/>
                    <a:pt x="61" y="72"/>
                    <a:pt x="66" y="67"/>
                  </a:cubicBezTo>
                  <a:cubicBezTo>
                    <a:pt x="72" y="61"/>
                    <a:pt x="75" y="54"/>
                    <a:pt x="75" y="46"/>
                  </a:cubicBezTo>
                  <a:cubicBezTo>
                    <a:pt x="75" y="38"/>
                    <a:pt x="72" y="30"/>
                    <a:pt x="66" y="25"/>
                  </a:cubicBez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7" name="Rectangle 47"/>
            <p:cNvSpPr/>
            <p:nvPr/>
          </p:nvSpPr>
          <p:spPr>
            <a:xfrm>
              <a:off x="2217484" y="3179261"/>
              <a:ext cx="3172347" cy="33752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p>
              <a:pPr marL="0" marR="0" lvl="0" indent="0" defTabSz="914400" eaLnBrk="1" fontAlgn="auto" latinLnBrk="0" hangingPunct="1">
                <a:lnSpc>
                  <a:spcPct val="114000"/>
                </a:lnSpc>
                <a:spcBef>
                  <a:spcPts val="0"/>
                </a:spcBef>
                <a:spcAft>
                  <a:spcPts val="0"/>
                </a:spcAft>
                <a:buClrTx/>
                <a:buSzTx/>
                <a:buFont typeface="Arial" charset="0"/>
                <a:buNone/>
                <a:tabLst/>
                <a:defRPr/>
              </a:pPr>
              <a:r>
                <a:rPr kumimoji="0" lang="zh-CN" altLang="en-US" sz="1000" b="0" i="0" u="none" strike="noStrike" kern="0" cap="none" spc="0" normalizeH="0" baseline="0" noProof="0" dirty="0" smtClean="0">
                  <a:ln>
                    <a:noFill/>
                  </a:ln>
                  <a:solidFill>
                    <a:prstClr val="white">
                      <a:lumMod val="85000"/>
                    </a:prstClr>
                  </a:solidFill>
                  <a:effectLst/>
                  <a:uLnTx/>
                  <a:uFillTx/>
                  <a:latin typeface="微软雅黑"/>
                  <a:ea typeface="微软雅黑"/>
                  <a:cs typeface="Tahoma" pitchFamily="34" charset="0"/>
                </a:rPr>
                <a:t>您的内容打在这里，或者通过复制您的文本后，在此框中选择粘贴，并选择只保留文字</a:t>
              </a:r>
            </a:p>
          </p:txBody>
        </p:sp>
        <p:sp>
          <p:nvSpPr>
            <p:cNvPr id="18" name="TextBox 48"/>
            <p:cNvSpPr txBox="1"/>
            <p:nvPr/>
          </p:nvSpPr>
          <p:spPr>
            <a:xfrm>
              <a:off x="2134080" y="2811451"/>
              <a:ext cx="1569660" cy="369332"/>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i="0" u="none" strike="noStrike" kern="0" cap="none" spc="0" normalizeH="0" baseline="0">
                  <a:ln>
                    <a:noFill/>
                  </a:ln>
                  <a:solidFill>
                    <a:schemeClr val="bg2">
                      <a:lumMod val="25000"/>
                    </a:schemeClr>
                  </a:solidFill>
                  <a:effectLst/>
                  <a:uLnTx/>
                  <a:uFillTx/>
                  <a:latin typeface="思源黑体 CN Regular" panose="020B0500000000000000" pitchFamily="34" charset="-122"/>
                  <a:ea typeface="思源黑体 CN Regular" panose="020B0500000000000000" pitchFamily="34" charset="-122"/>
                </a:defRPr>
              </a:lvl1pPr>
            </a:lstStyle>
            <a:p>
              <a:r>
                <a:rPr lang="zh-CN" altLang="en-US" dirty="0"/>
                <a:t>点击添加标题</a:t>
              </a:r>
            </a:p>
          </p:txBody>
        </p:sp>
      </p:grpSp>
      <p:grpSp>
        <p:nvGrpSpPr>
          <p:cNvPr id="19" name="组合 18"/>
          <p:cNvGrpSpPr/>
          <p:nvPr/>
        </p:nvGrpSpPr>
        <p:grpSpPr>
          <a:xfrm>
            <a:off x="6544385" y="3609878"/>
            <a:ext cx="4072540" cy="757923"/>
            <a:chOff x="1317291" y="3828241"/>
            <a:chExt cx="4072540" cy="757923"/>
          </a:xfrm>
        </p:grpSpPr>
        <p:sp>
          <p:nvSpPr>
            <p:cNvPr id="20" name="Oval 50"/>
            <p:cNvSpPr/>
            <p:nvPr/>
          </p:nvSpPr>
          <p:spPr>
            <a:xfrm>
              <a:off x="1317291" y="3830461"/>
              <a:ext cx="755703" cy="755703"/>
            </a:xfrm>
            <a:prstGeom prst="ellipse">
              <a:avLst/>
            </a:prstGeom>
            <a:solidFill>
              <a:srgbClr val="7951E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微软雅黑"/>
                <a:cs typeface="+mn-cs"/>
              </a:endParaRPr>
            </a:p>
          </p:txBody>
        </p:sp>
        <p:sp>
          <p:nvSpPr>
            <p:cNvPr id="21" name="Freeform 51"/>
            <p:cNvSpPr>
              <a:spLocks noEditPoints="1"/>
            </p:cNvSpPr>
            <p:nvPr/>
          </p:nvSpPr>
          <p:spPr bwMode="auto">
            <a:xfrm>
              <a:off x="1488092" y="4053362"/>
              <a:ext cx="402650" cy="366393"/>
            </a:xfrm>
            <a:custGeom>
              <a:avLst/>
              <a:gdLst>
                <a:gd name="T0" fmla="*/ 78 w 98"/>
                <a:gd name="T1" fmla="*/ 37 h 89"/>
                <a:gd name="T2" fmla="*/ 70 w 98"/>
                <a:gd name="T3" fmla="*/ 21 h 89"/>
                <a:gd name="T4" fmla="*/ 49 w 98"/>
                <a:gd name="T5" fmla="*/ 13 h 89"/>
                <a:gd name="T6" fmla="*/ 28 w 98"/>
                <a:gd name="T7" fmla="*/ 21 h 89"/>
                <a:gd name="T8" fmla="*/ 20 w 98"/>
                <a:gd name="T9" fmla="*/ 37 h 89"/>
                <a:gd name="T10" fmla="*/ 29 w 98"/>
                <a:gd name="T11" fmla="*/ 45 h 89"/>
                <a:gd name="T12" fmla="*/ 37 w 98"/>
                <a:gd name="T13" fmla="*/ 68 h 89"/>
                <a:gd name="T14" fmla="*/ 29 w 98"/>
                <a:gd name="T15" fmla="*/ 85 h 89"/>
                <a:gd name="T16" fmla="*/ 18 w 98"/>
                <a:gd name="T17" fmla="*/ 89 h 89"/>
                <a:gd name="T18" fmla="*/ 17 w 98"/>
                <a:gd name="T19" fmla="*/ 88 h 89"/>
                <a:gd name="T20" fmla="*/ 1 w 98"/>
                <a:gd name="T21" fmla="*/ 42 h 89"/>
                <a:gd name="T22" fmla="*/ 1 w 98"/>
                <a:gd name="T23" fmla="*/ 41 h 89"/>
                <a:gd name="T24" fmla="*/ 7 w 98"/>
                <a:gd name="T25" fmla="*/ 38 h 89"/>
                <a:gd name="T26" fmla="*/ 19 w 98"/>
                <a:gd name="T27" fmla="*/ 12 h 89"/>
                <a:gd name="T28" fmla="*/ 49 w 98"/>
                <a:gd name="T29" fmla="*/ 0 h 89"/>
                <a:gd name="T30" fmla="*/ 79 w 98"/>
                <a:gd name="T31" fmla="*/ 12 h 89"/>
                <a:gd name="T32" fmla="*/ 92 w 98"/>
                <a:gd name="T33" fmla="*/ 39 h 89"/>
                <a:gd name="T34" fmla="*/ 97 w 98"/>
                <a:gd name="T35" fmla="*/ 41 h 89"/>
                <a:gd name="T36" fmla="*/ 97 w 98"/>
                <a:gd name="T37" fmla="*/ 42 h 89"/>
                <a:gd name="T38" fmla="*/ 81 w 98"/>
                <a:gd name="T39" fmla="*/ 88 h 89"/>
                <a:gd name="T40" fmla="*/ 80 w 98"/>
                <a:gd name="T41" fmla="*/ 89 h 89"/>
                <a:gd name="T42" fmla="*/ 69 w 98"/>
                <a:gd name="T43" fmla="*/ 85 h 89"/>
                <a:gd name="T44" fmla="*/ 61 w 98"/>
                <a:gd name="T45" fmla="*/ 68 h 89"/>
                <a:gd name="T46" fmla="*/ 69 w 98"/>
                <a:gd name="T47" fmla="*/ 45 h 89"/>
                <a:gd name="T48" fmla="*/ 78 w 98"/>
                <a:gd name="T49" fmla="*/ 37 h 89"/>
                <a:gd name="T50" fmla="*/ 9 w 98"/>
                <a:gd name="T51" fmla="*/ 49 h 89"/>
                <a:gd name="T52" fmla="*/ 19 w 98"/>
                <a:gd name="T53" fmla="*/ 77 h 89"/>
                <a:gd name="T54" fmla="*/ 23 w 98"/>
                <a:gd name="T55" fmla="*/ 75 h 89"/>
                <a:gd name="T56" fmla="*/ 13 w 98"/>
                <a:gd name="T57" fmla="*/ 48 h 89"/>
                <a:gd name="T58" fmla="*/ 9 w 98"/>
                <a:gd name="T59" fmla="*/ 49 h 89"/>
                <a:gd name="T60" fmla="*/ 89 w 98"/>
                <a:gd name="T61" fmla="*/ 49 h 89"/>
                <a:gd name="T62" fmla="*/ 85 w 98"/>
                <a:gd name="T63" fmla="*/ 48 h 89"/>
                <a:gd name="T64" fmla="*/ 75 w 98"/>
                <a:gd name="T65" fmla="*/ 75 h 89"/>
                <a:gd name="T66" fmla="*/ 79 w 98"/>
                <a:gd name="T67" fmla="*/ 77 h 89"/>
                <a:gd name="T68" fmla="*/ 89 w 98"/>
                <a:gd name="T69" fmla="*/ 4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89">
                  <a:moveTo>
                    <a:pt x="78" y="37"/>
                  </a:moveTo>
                  <a:cubicBezTo>
                    <a:pt x="77" y="31"/>
                    <a:pt x="74" y="26"/>
                    <a:pt x="70" y="21"/>
                  </a:cubicBezTo>
                  <a:cubicBezTo>
                    <a:pt x="65" y="16"/>
                    <a:pt x="57" y="13"/>
                    <a:pt x="49" y="13"/>
                  </a:cubicBezTo>
                  <a:cubicBezTo>
                    <a:pt x="41" y="13"/>
                    <a:pt x="34" y="16"/>
                    <a:pt x="28" y="21"/>
                  </a:cubicBezTo>
                  <a:cubicBezTo>
                    <a:pt x="24" y="26"/>
                    <a:pt x="21" y="31"/>
                    <a:pt x="20" y="37"/>
                  </a:cubicBezTo>
                  <a:cubicBezTo>
                    <a:pt x="24" y="38"/>
                    <a:pt x="27" y="40"/>
                    <a:pt x="29" y="45"/>
                  </a:cubicBezTo>
                  <a:cubicBezTo>
                    <a:pt x="37" y="68"/>
                    <a:pt x="37" y="68"/>
                    <a:pt x="37" y="68"/>
                  </a:cubicBezTo>
                  <a:cubicBezTo>
                    <a:pt x="39" y="75"/>
                    <a:pt x="36" y="82"/>
                    <a:pt x="29" y="85"/>
                  </a:cubicBezTo>
                  <a:cubicBezTo>
                    <a:pt x="18" y="89"/>
                    <a:pt x="18" y="89"/>
                    <a:pt x="18" y="89"/>
                  </a:cubicBezTo>
                  <a:cubicBezTo>
                    <a:pt x="17" y="88"/>
                    <a:pt x="17" y="88"/>
                    <a:pt x="17" y="88"/>
                  </a:cubicBezTo>
                  <a:cubicBezTo>
                    <a:pt x="4" y="75"/>
                    <a:pt x="0" y="59"/>
                    <a:pt x="1" y="42"/>
                  </a:cubicBezTo>
                  <a:cubicBezTo>
                    <a:pt x="1" y="41"/>
                    <a:pt x="1" y="41"/>
                    <a:pt x="1" y="41"/>
                  </a:cubicBezTo>
                  <a:cubicBezTo>
                    <a:pt x="3" y="40"/>
                    <a:pt x="5" y="39"/>
                    <a:pt x="7" y="38"/>
                  </a:cubicBezTo>
                  <a:cubicBezTo>
                    <a:pt x="8" y="28"/>
                    <a:pt x="12" y="19"/>
                    <a:pt x="19" y="12"/>
                  </a:cubicBezTo>
                  <a:cubicBezTo>
                    <a:pt x="27" y="4"/>
                    <a:pt x="38" y="0"/>
                    <a:pt x="49" y="0"/>
                  </a:cubicBezTo>
                  <a:cubicBezTo>
                    <a:pt x="61" y="0"/>
                    <a:pt x="71" y="4"/>
                    <a:pt x="79" y="12"/>
                  </a:cubicBezTo>
                  <a:cubicBezTo>
                    <a:pt x="86" y="19"/>
                    <a:pt x="91" y="29"/>
                    <a:pt x="92" y="39"/>
                  </a:cubicBezTo>
                  <a:cubicBezTo>
                    <a:pt x="94" y="39"/>
                    <a:pt x="95" y="40"/>
                    <a:pt x="97" y="41"/>
                  </a:cubicBezTo>
                  <a:cubicBezTo>
                    <a:pt x="97" y="42"/>
                    <a:pt x="97" y="42"/>
                    <a:pt x="97" y="42"/>
                  </a:cubicBezTo>
                  <a:cubicBezTo>
                    <a:pt x="98" y="59"/>
                    <a:pt x="94" y="75"/>
                    <a:pt x="81" y="88"/>
                  </a:cubicBezTo>
                  <a:cubicBezTo>
                    <a:pt x="80" y="89"/>
                    <a:pt x="80" y="89"/>
                    <a:pt x="80" y="89"/>
                  </a:cubicBezTo>
                  <a:cubicBezTo>
                    <a:pt x="69" y="85"/>
                    <a:pt x="69" y="85"/>
                    <a:pt x="69" y="85"/>
                  </a:cubicBezTo>
                  <a:cubicBezTo>
                    <a:pt x="62" y="82"/>
                    <a:pt x="58" y="75"/>
                    <a:pt x="61" y="68"/>
                  </a:cubicBezTo>
                  <a:cubicBezTo>
                    <a:pt x="69" y="45"/>
                    <a:pt x="69" y="45"/>
                    <a:pt x="69" y="45"/>
                  </a:cubicBezTo>
                  <a:cubicBezTo>
                    <a:pt x="71" y="40"/>
                    <a:pt x="74" y="38"/>
                    <a:pt x="78" y="37"/>
                  </a:cubicBezTo>
                  <a:close/>
                  <a:moveTo>
                    <a:pt x="9" y="49"/>
                  </a:moveTo>
                  <a:cubicBezTo>
                    <a:pt x="9" y="60"/>
                    <a:pt x="12" y="70"/>
                    <a:pt x="19" y="77"/>
                  </a:cubicBezTo>
                  <a:cubicBezTo>
                    <a:pt x="20" y="76"/>
                    <a:pt x="21" y="76"/>
                    <a:pt x="23" y="75"/>
                  </a:cubicBezTo>
                  <a:cubicBezTo>
                    <a:pt x="20" y="66"/>
                    <a:pt x="16" y="57"/>
                    <a:pt x="13" y="48"/>
                  </a:cubicBezTo>
                  <a:cubicBezTo>
                    <a:pt x="12" y="49"/>
                    <a:pt x="10" y="49"/>
                    <a:pt x="9" y="49"/>
                  </a:cubicBezTo>
                  <a:close/>
                  <a:moveTo>
                    <a:pt x="89" y="49"/>
                  </a:moveTo>
                  <a:cubicBezTo>
                    <a:pt x="88" y="49"/>
                    <a:pt x="86" y="49"/>
                    <a:pt x="85" y="48"/>
                  </a:cubicBezTo>
                  <a:cubicBezTo>
                    <a:pt x="81" y="57"/>
                    <a:pt x="78" y="66"/>
                    <a:pt x="75" y="75"/>
                  </a:cubicBezTo>
                  <a:cubicBezTo>
                    <a:pt x="77" y="76"/>
                    <a:pt x="78" y="76"/>
                    <a:pt x="79" y="77"/>
                  </a:cubicBezTo>
                  <a:cubicBezTo>
                    <a:pt x="86" y="70"/>
                    <a:pt x="89" y="60"/>
                    <a:pt x="8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2" name="Rectangle 53"/>
            <p:cNvSpPr/>
            <p:nvPr/>
          </p:nvSpPr>
          <p:spPr>
            <a:xfrm>
              <a:off x="2217484" y="4196051"/>
              <a:ext cx="3172347" cy="337528"/>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p>
              <a:pPr marL="0" marR="0" lvl="0" indent="0" defTabSz="914400" eaLnBrk="1" fontAlgn="auto" latinLnBrk="0" hangingPunct="1">
                <a:lnSpc>
                  <a:spcPct val="114000"/>
                </a:lnSpc>
                <a:spcBef>
                  <a:spcPts val="0"/>
                </a:spcBef>
                <a:spcAft>
                  <a:spcPts val="0"/>
                </a:spcAft>
                <a:buClrTx/>
                <a:buSzTx/>
                <a:buFont typeface="Arial" charset="0"/>
                <a:buNone/>
                <a:tabLst/>
                <a:defRPr/>
              </a:pPr>
              <a:r>
                <a:rPr kumimoji="0" lang="zh-CN" altLang="en-US" sz="1000" b="0" i="0" u="none" strike="noStrike" kern="0" cap="none" spc="0" normalizeH="0" baseline="0" noProof="0" dirty="0" smtClean="0">
                  <a:ln>
                    <a:noFill/>
                  </a:ln>
                  <a:solidFill>
                    <a:prstClr val="white">
                      <a:lumMod val="85000"/>
                    </a:prstClr>
                  </a:solidFill>
                  <a:effectLst/>
                  <a:uLnTx/>
                  <a:uFillTx/>
                  <a:latin typeface="微软雅黑"/>
                  <a:ea typeface="微软雅黑"/>
                  <a:cs typeface="Tahoma" pitchFamily="34" charset="0"/>
                </a:rPr>
                <a:t>您的内容打在这里，或者通过复制您的文本后，在此框中选择粘贴，并选择只保留文字</a:t>
              </a:r>
            </a:p>
          </p:txBody>
        </p:sp>
        <p:sp>
          <p:nvSpPr>
            <p:cNvPr id="23" name="TextBox 54"/>
            <p:cNvSpPr txBox="1"/>
            <p:nvPr/>
          </p:nvSpPr>
          <p:spPr>
            <a:xfrm>
              <a:off x="2134080" y="3828241"/>
              <a:ext cx="1569660" cy="369332"/>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i="0" u="none" strike="noStrike" kern="0" cap="none" spc="0" normalizeH="0" baseline="0">
                  <a:ln>
                    <a:noFill/>
                  </a:ln>
                  <a:solidFill>
                    <a:schemeClr val="bg2">
                      <a:lumMod val="25000"/>
                    </a:schemeClr>
                  </a:solidFill>
                  <a:effectLst/>
                  <a:uLnTx/>
                  <a:uFillTx/>
                  <a:latin typeface="思源黑体 CN Regular" panose="020B0500000000000000" pitchFamily="34" charset="-122"/>
                  <a:ea typeface="思源黑体 CN Regular" panose="020B0500000000000000" pitchFamily="34" charset="-122"/>
                </a:defRPr>
              </a:lvl1pPr>
            </a:lstStyle>
            <a:p>
              <a:r>
                <a:rPr lang="zh-CN" altLang="en-US" dirty="0"/>
                <a:t>点击添加标题</a:t>
              </a:r>
            </a:p>
          </p:txBody>
        </p:sp>
      </p:grpSp>
      <p:pic>
        <p:nvPicPr>
          <p:cNvPr id="24" name="图片 23"/>
          <p:cNvPicPr>
            <a:picLocks noChangeAspect="1"/>
          </p:cNvPicPr>
          <p:nvPr/>
        </p:nvPicPr>
        <p:blipFill rotWithShape="1">
          <a:blip r:embed="rId2">
            <a:extLst>
              <a:ext uri="{28A0092B-C50C-407E-A947-70E740481C1C}">
                <a14:useLocalDpi xmlns:a14="http://schemas.microsoft.com/office/drawing/2010/main" val="0"/>
              </a:ext>
            </a:extLst>
          </a:blip>
          <a:srcRect l="11281" r="10967"/>
          <a:stretch/>
        </p:blipFill>
        <p:spPr>
          <a:xfrm>
            <a:off x="1561901" y="986626"/>
            <a:ext cx="4044950" cy="4921518"/>
          </a:xfrm>
          <a:prstGeom prst="rect">
            <a:avLst/>
          </a:prstGeom>
        </p:spPr>
      </p:pic>
    </p:spTree>
    <p:extLst>
      <p:ext uri="{BB962C8B-B14F-4D97-AF65-F5344CB8AC3E}">
        <p14:creationId xmlns:p14="http://schemas.microsoft.com/office/powerpoint/2010/main" val="3987479496"/>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000"/>
                                        <p:tgtEl>
                                          <p:spTgt spid="3"/>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1000"/>
                                        <p:tgtEl>
                                          <p:spTgt spid="19"/>
                                        </p:tgtEl>
                                      </p:cBhvr>
                                    </p:animEffect>
                                  </p:childTnLst>
                                </p:cTn>
                              </p:par>
                            </p:childTnLst>
                          </p:cTn>
                        </p:par>
                        <p:par>
                          <p:cTn id="22" fill="hold">
                            <p:stCondLst>
                              <p:cond delay="4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4150" y="441325"/>
            <a:ext cx="11354938" cy="5940425"/>
          </a:xfrm>
          <a:prstGeom prst="roundRect">
            <a:avLst>
              <a:gd name="adj" fmla="val 2001"/>
            </a:avLst>
          </a:prstGeom>
          <a:solidFill>
            <a:schemeClr val="bg1"/>
          </a:solidFill>
          <a:ln>
            <a:noFill/>
          </a:ln>
          <a:effectLst>
            <a:outerShdw blurRad="2794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9702" r="9596"/>
          <a:stretch/>
        </p:blipFill>
        <p:spPr>
          <a:xfrm>
            <a:off x="3766783" y="1146417"/>
            <a:ext cx="4877290" cy="4824484"/>
          </a:xfrm>
          <a:prstGeom prst="rect">
            <a:avLst/>
          </a:prstGeom>
        </p:spPr>
      </p:pic>
      <p:cxnSp>
        <p:nvCxnSpPr>
          <p:cNvPr id="6" name="直接连接符 5"/>
          <p:cNvCxnSpPr/>
          <p:nvPr/>
        </p:nvCxnSpPr>
        <p:spPr>
          <a:xfrm flipH="1">
            <a:off x="3812705" y="3080726"/>
            <a:ext cx="994716" cy="0"/>
          </a:xfrm>
          <a:prstGeom prst="line">
            <a:avLst/>
          </a:prstGeom>
          <a:noFill/>
          <a:ln w="19050" cap="rnd" cmpd="sng" algn="ctr">
            <a:solidFill>
              <a:srgbClr val="FFFFFF">
                <a:lumMod val="75000"/>
              </a:srgbClr>
            </a:solidFill>
            <a:prstDash val="dash"/>
            <a:round/>
            <a:headEnd type="none"/>
            <a:tailEnd type="oval" w="lg" len="lg"/>
          </a:ln>
          <a:effectLst/>
        </p:spPr>
      </p:cxnSp>
      <p:cxnSp>
        <p:nvCxnSpPr>
          <p:cNvPr id="8" name="直接连接符 7"/>
          <p:cNvCxnSpPr/>
          <p:nvPr/>
        </p:nvCxnSpPr>
        <p:spPr>
          <a:xfrm>
            <a:off x="7178722" y="3024107"/>
            <a:ext cx="1058378" cy="0"/>
          </a:xfrm>
          <a:prstGeom prst="line">
            <a:avLst/>
          </a:prstGeom>
          <a:noFill/>
          <a:ln w="19050" cap="rnd" cmpd="sng" algn="ctr">
            <a:solidFill>
              <a:srgbClr val="FFFFFF">
                <a:lumMod val="75000"/>
              </a:srgbClr>
            </a:solidFill>
            <a:prstDash val="dash"/>
            <a:round/>
            <a:headEnd type="none"/>
            <a:tailEnd type="oval" w="lg" len="lg"/>
          </a:ln>
          <a:effectLst/>
        </p:spPr>
      </p:cxnSp>
      <p:cxnSp>
        <p:nvCxnSpPr>
          <p:cNvPr id="9" name="直接连接符 8"/>
          <p:cNvCxnSpPr/>
          <p:nvPr/>
        </p:nvCxnSpPr>
        <p:spPr>
          <a:xfrm>
            <a:off x="7044152" y="4404723"/>
            <a:ext cx="1192948" cy="0"/>
          </a:xfrm>
          <a:prstGeom prst="line">
            <a:avLst/>
          </a:prstGeom>
          <a:noFill/>
          <a:ln w="19050" cap="rnd" cmpd="sng" algn="ctr">
            <a:solidFill>
              <a:srgbClr val="FFFFFF">
                <a:lumMod val="75000"/>
              </a:srgbClr>
            </a:solidFill>
            <a:prstDash val="dash"/>
            <a:round/>
            <a:headEnd type="none"/>
            <a:tailEnd type="oval" w="lg" len="lg"/>
          </a:ln>
          <a:effectLst/>
        </p:spPr>
      </p:cxnSp>
      <p:cxnSp>
        <p:nvCxnSpPr>
          <p:cNvPr id="10" name="直接连接符 9"/>
          <p:cNvCxnSpPr/>
          <p:nvPr/>
        </p:nvCxnSpPr>
        <p:spPr>
          <a:xfrm flipH="1">
            <a:off x="3812705" y="4400125"/>
            <a:ext cx="1184356" cy="0"/>
          </a:xfrm>
          <a:prstGeom prst="line">
            <a:avLst/>
          </a:prstGeom>
          <a:noFill/>
          <a:ln w="19050" cap="rnd" cmpd="sng" algn="ctr">
            <a:solidFill>
              <a:srgbClr val="FFFFFF">
                <a:lumMod val="75000"/>
              </a:srgbClr>
            </a:solidFill>
            <a:prstDash val="dash"/>
            <a:round/>
            <a:headEnd type="none"/>
            <a:tailEnd type="oval" w="lg" len="lg"/>
          </a:ln>
          <a:effectLst/>
        </p:spPr>
      </p:cxnSp>
      <p:grpSp>
        <p:nvGrpSpPr>
          <p:cNvPr id="16" name="组合 15"/>
          <p:cNvGrpSpPr/>
          <p:nvPr/>
        </p:nvGrpSpPr>
        <p:grpSpPr>
          <a:xfrm>
            <a:off x="8323599" y="2598159"/>
            <a:ext cx="2916661" cy="851900"/>
            <a:chOff x="1085274" y="2349127"/>
            <a:chExt cx="2916661" cy="851900"/>
          </a:xfrm>
        </p:grpSpPr>
        <p:sp>
          <p:nvSpPr>
            <p:cNvPr id="17" name="文本框 16"/>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p>
              <a:pPr defTabSz="457200"/>
              <a:r>
                <a:rPr lang="zh-CN" altLang="en-US" b="1" dirty="0" smtClean="0">
                  <a:solidFill>
                    <a:srgbClr val="000000">
                      <a:lumMod val="75000"/>
                      <a:lumOff val="25000"/>
                    </a:srgbClr>
                  </a:solidFill>
                  <a:latin typeface="思源黑体 CN Bold" panose="020B0800000000000000" pitchFamily="34" charset="-122"/>
                  <a:ea typeface="思源黑体 CN Bold" panose="020B0800000000000000" pitchFamily="34" charset="-122"/>
                </a:rPr>
                <a:t>标题文字添加</a:t>
              </a:r>
              <a:endParaRPr lang="zh-CN" altLang="en-US" b="1" dirty="0">
                <a:solidFill>
                  <a:srgbClr val="000000">
                    <a:lumMod val="75000"/>
                    <a:lumOff val="25000"/>
                  </a:srgbClr>
                </a:solidFill>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1085274" y="2687681"/>
              <a:ext cx="2916661" cy="513346"/>
            </a:xfrm>
            <a:prstGeom prst="rect">
              <a:avLst/>
            </a:prstGeom>
            <a:noFill/>
          </p:spPr>
          <p:txBody>
            <a:bodyPr wrap="square" rtlCol="0">
              <a:spAutoFit/>
              <a:scene3d>
                <a:camera prst="orthographicFront"/>
                <a:lightRig rig="threePt" dir="t"/>
              </a:scene3d>
              <a:sp3d contourW="12700"/>
            </a:bodyPr>
            <a:lstStyle/>
            <a:p>
              <a:pPr algn="just" defTabSz="457200">
                <a:lnSpc>
                  <a:spcPct val="114000"/>
                </a:lnSpc>
              </a:pPr>
              <a:r>
                <a:rPr lang="en-US" altLang="zh-CN" sz="1200" dirty="0" smtClean="0">
                  <a:solidFill>
                    <a:srgbClr val="000000">
                      <a:lumMod val="50000"/>
                      <a:lumOff val="50000"/>
                    </a:srgbClr>
                  </a:solidFill>
                  <a:latin typeface="Century Gothic" panose="020B0502020202020204" pitchFamily="34" charset="0"/>
                  <a:ea typeface="微软雅黑"/>
                </a:rPr>
                <a:t>print </a:t>
              </a:r>
              <a:r>
                <a:rPr lang="en-US" altLang="zh-CN" sz="1200" dirty="0">
                  <a:solidFill>
                    <a:srgbClr val="000000">
                      <a:lumMod val="50000"/>
                      <a:lumOff val="50000"/>
                    </a:srgbClr>
                  </a:solidFill>
                  <a:latin typeface="Century Gothic" panose="020B0502020202020204" pitchFamily="34" charset="0"/>
                  <a:ea typeface="微软雅黑"/>
                </a:rPr>
                <a:t>the presentation and make it </a:t>
              </a:r>
              <a:r>
                <a:rPr lang="en-US" altLang="zh-CN" sz="1200" dirty="0" smtClean="0">
                  <a:solidFill>
                    <a:srgbClr val="000000">
                      <a:lumMod val="50000"/>
                      <a:lumOff val="50000"/>
                    </a:srgbClr>
                  </a:solidFill>
                  <a:latin typeface="Century Gothic" panose="020B0502020202020204" pitchFamily="34" charset="0"/>
                  <a:ea typeface="微软雅黑"/>
                </a:rPr>
                <a:t>film </a:t>
              </a:r>
              <a:r>
                <a:rPr lang="en-US" altLang="zh-CN" sz="1200" dirty="0">
                  <a:solidFill>
                    <a:srgbClr val="000000">
                      <a:lumMod val="50000"/>
                      <a:lumOff val="50000"/>
                    </a:srgbClr>
                  </a:solidFill>
                  <a:latin typeface="Century Gothic" panose="020B0502020202020204" pitchFamily="34" charset="0"/>
                  <a:ea typeface="微软雅黑"/>
                </a:rPr>
                <a:t>to be used in a wider field</a:t>
              </a:r>
            </a:p>
          </p:txBody>
        </p:sp>
      </p:grpSp>
      <p:grpSp>
        <p:nvGrpSpPr>
          <p:cNvPr id="19" name="组合 18"/>
          <p:cNvGrpSpPr/>
          <p:nvPr/>
        </p:nvGrpSpPr>
        <p:grpSpPr>
          <a:xfrm>
            <a:off x="8323599" y="3978774"/>
            <a:ext cx="2916661" cy="851900"/>
            <a:chOff x="1085274" y="2349127"/>
            <a:chExt cx="2916661" cy="851900"/>
          </a:xfrm>
        </p:grpSpPr>
        <p:sp>
          <p:nvSpPr>
            <p:cNvPr id="20" name="文本框 19"/>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defTabSz="457200">
                <a:defRPr b="1">
                  <a:solidFill>
                    <a:srgbClr val="000000">
                      <a:lumMod val="75000"/>
                      <a:lumOff val="25000"/>
                    </a:srgbClr>
                  </a:solidFill>
                  <a:latin typeface="思源黑体 CN Bold" panose="020B0800000000000000" pitchFamily="34" charset="-122"/>
                  <a:ea typeface="思源黑体 CN Bold" panose="020B0800000000000000" pitchFamily="34" charset="-122"/>
                </a:defRPr>
              </a:lvl1pPr>
            </a:lstStyle>
            <a:p>
              <a:r>
                <a:rPr lang="zh-CN" altLang="en-US" dirty="0"/>
                <a:t>标题文字添加</a:t>
              </a:r>
            </a:p>
          </p:txBody>
        </p:sp>
        <p:sp>
          <p:nvSpPr>
            <p:cNvPr id="21" name="文本框 20"/>
            <p:cNvSpPr txBox="1"/>
            <p:nvPr/>
          </p:nvSpPr>
          <p:spPr>
            <a:xfrm>
              <a:off x="1085274" y="2687681"/>
              <a:ext cx="2916661" cy="513346"/>
            </a:xfrm>
            <a:prstGeom prst="rect">
              <a:avLst/>
            </a:prstGeom>
            <a:noFill/>
          </p:spPr>
          <p:txBody>
            <a:bodyPr wrap="square" rtlCol="0">
              <a:spAutoFit/>
              <a:scene3d>
                <a:camera prst="orthographicFront"/>
                <a:lightRig rig="threePt" dir="t"/>
              </a:scene3d>
              <a:sp3d contourW="12700"/>
            </a:bodyPr>
            <a:lstStyle/>
            <a:p>
              <a:pPr algn="just" defTabSz="457200">
                <a:lnSpc>
                  <a:spcPct val="114000"/>
                </a:lnSpc>
              </a:pPr>
              <a:r>
                <a:rPr lang="en-US" altLang="zh-CN" sz="1200" dirty="0" smtClean="0">
                  <a:solidFill>
                    <a:srgbClr val="000000">
                      <a:lumMod val="50000"/>
                      <a:lumOff val="50000"/>
                    </a:srgbClr>
                  </a:solidFill>
                  <a:latin typeface="Century Gothic" panose="020B0502020202020204" pitchFamily="34" charset="0"/>
                  <a:ea typeface="微软雅黑"/>
                </a:rPr>
                <a:t>print </a:t>
              </a:r>
              <a:r>
                <a:rPr lang="en-US" altLang="zh-CN" sz="1200" dirty="0">
                  <a:solidFill>
                    <a:srgbClr val="000000">
                      <a:lumMod val="50000"/>
                      <a:lumOff val="50000"/>
                    </a:srgbClr>
                  </a:solidFill>
                  <a:latin typeface="Century Gothic" panose="020B0502020202020204" pitchFamily="34" charset="0"/>
                  <a:ea typeface="微软雅黑"/>
                </a:rPr>
                <a:t>the presentation and make it </a:t>
              </a:r>
              <a:r>
                <a:rPr lang="en-US" altLang="zh-CN" sz="1200" dirty="0" smtClean="0">
                  <a:solidFill>
                    <a:srgbClr val="000000">
                      <a:lumMod val="50000"/>
                      <a:lumOff val="50000"/>
                    </a:srgbClr>
                  </a:solidFill>
                  <a:latin typeface="Century Gothic" panose="020B0502020202020204" pitchFamily="34" charset="0"/>
                  <a:ea typeface="微软雅黑"/>
                </a:rPr>
                <a:t>film </a:t>
              </a:r>
              <a:r>
                <a:rPr lang="en-US" altLang="zh-CN" sz="1200" dirty="0">
                  <a:solidFill>
                    <a:srgbClr val="000000">
                      <a:lumMod val="50000"/>
                      <a:lumOff val="50000"/>
                    </a:srgbClr>
                  </a:solidFill>
                  <a:latin typeface="Century Gothic" panose="020B0502020202020204" pitchFamily="34" charset="0"/>
                  <a:ea typeface="微软雅黑"/>
                </a:rPr>
                <a:t>to be used in a wider field</a:t>
              </a:r>
            </a:p>
          </p:txBody>
        </p:sp>
      </p:grpSp>
      <p:grpSp>
        <p:nvGrpSpPr>
          <p:cNvPr id="22" name="组合 21"/>
          <p:cNvGrpSpPr/>
          <p:nvPr/>
        </p:nvGrpSpPr>
        <p:grpSpPr>
          <a:xfrm>
            <a:off x="710712" y="2654777"/>
            <a:ext cx="2916661" cy="851900"/>
            <a:chOff x="1085274" y="2349127"/>
            <a:chExt cx="2916661" cy="851900"/>
          </a:xfrm>
        </p:grpSpPr>
        <p:sp>
          <p:nvSpPr>
            <p:cNvPr id="23" name="文本框 22"/>
            <p:cNvSpPr txBox="1"/>
            <p:nvPr/>
          </p:nvSpPr>
          <p:spPr>
            <a:xfrm>
              <a:off x="1868154" y="2349127"/>
              <a:ext cx="2133781" cy="369332"/>
            </a:xfrm>
            <a:prstGeom prst="rect">
              <a:avLst/>
            </a:prstGeom>
            <a:noFill/>
          </p:spPr>
          <p:txBody>
            <a:bodyPr wrap="square" rtlCol="0">
              <a:spAutoFit/>
              <a:scene3d>
                <a:camera prst="orthographicFront"/>
                <a:lightRig rig="threePt" dir="t"/>
              </a:scene3d>
              <a:sp3d contourW="12700"/>
            </a:bodyPr>
            <a:lstStyle/>
            <a:p>
              <a:pPr algn="r" defTabSz="457200"/>
              <a:r>
                <a:rPr lang="zh-CN" altLang="en-US" b="1" dirty="0" smtClean="0">
                  <a:solidFill>
                    <a:srgbClr val="000000">
                      <a:lumMod val="75000"/>
                      <a:lumOff val="25000"/>
                    </a:srgbClr>
                  </a:solidFill>
                  <a:latin typeface="思源黑体 CN Bold" panose="020B0800000000000000" pitchFamily="34" charset="-122"/>
                  <a:ea typeface="思源黑体 CN Bold" panose="020B0800000000000000" pitchFamily="34" charset="-122"/>
                </a:rPr>
                <a:t>标题文字添加</a:t>
              </a:r>
              <a:endParaRPr lang="zh-CN" altLang="en-US" b="1" dirty="0">
                <a:solidFill>
                  <a:srgbClr val="000000">
                    <a:lumMod val="75000"/>
                    <a:lumOff val="25000"/>
                  </a:srgbClr>
                </a:solidFill>
                <a:latin typeface="思源黑体 CN Bold" panose="020B0800000000000000" pitchFamily="34" charset="-122"/>
                <a:ea typeface="思源黑体 CN Bold" panose="020B0800000000000000" pitchFamily="34" charset="-122"/>
              </a:endParaRPr>
            </a:p>
          </p:txBody>
        </p:sp>
        <p:sp>
          <p:nvSpPr>
            <p:cNvPr id="24" name="文本框 23"/>
            <p:cNvSpPr txBox="1"/>
            <p:nvPr/>
          </p:nvSpPr>
          <p:spPr>
            <a:xfrm>
              <a:off x="1085274" y="2687681"/>
              <a:ext cx="2916661" cy="513346"/>
            </a:xfrm>
            <a:prstGeom prst="rect">
              <a:avLst/>
            </a:prstGeom>
            <a:noFill/>
          </p:spPr>
          <p:txBody>
            <a:bodyPr wrap="square" rtlCol="0">
              <a:spAutoFit/>
              <a:scene3d>
                <a:camera prst="orthographicFront"/>
                <a:lightRig rig="threePt" dir="t"/>
              </a:scene3d>
              <a:sp3d contourW="12700"/>
            </a:bodyPr>
            <a:lstStyle/>
            <a:p>
              <a:pPr algn="r" defTabSz="457200">
                <a:lnSpc>
                  <a:spcPct val="114000"/>
                </a:lnSpc>
              </a:pPr>
              <a:r>
                <a:rPr lang="en-US" altLang="zh-CN" sz="1200" dirty="0" smtClean="0">
                  <a:solidFill>
                    <a:srgbClr val="000000">
                      <a:lumMod val="50000"/>
                      <a:lumOff val="50000"/>
                    </a:srgbClr>
                  </a:solidFill>
                  <a:latin typeface="Century Gothic" panose="020B0502020202020204" pitchFamily="34" charset="0"/>
                  <a:ea typeface="微软雅黑"/>
                </a:rPr>
                <a:t>print </a:t>
              </a:r>
              <a:r>
                <a:rPr lang="en-US" altLang="zh-CN" sz="1200" dirty="0">
                  <a:solidFill>
                    <a:srgbClr val="000000">
                      <a:lumMod val="50000"/>
                      <a:lumOff val="50000"/>
                    </a:srgbClr>
                  </a:solidFill>
                  <a:latin typeface="Century Gothic" panose="020B0502020202020204" pitchFamily="34" charset="0"/>
                  <a:ea typeface="微软雅黑"/>
                </a:rPr>
                <a:t>the presentation and make it </a:t>
              </a:r>
              <a:r>
                <a:rPr lang="en-US" altLang="zh-CN" sz="1200" dirty="0" smtClean="0">
                  <a:solidFill>
                    <a:srgbClr val="000000">
                      <a:lumMod val="50000"/>
                      <a:lumOff val="50000"/>
                    </a:srgbClr>
                  </a:solidFill>
                  <a:latin typeface="Century Gothic" panose="020B0502020202020204" pitchFamily="34" charset="0"/>
                  <a:ea typeface="微软雅黑"/>
                </a:rPr>
                <a:t>film </a:t>
              </a:r>
              <a:r>
                <a:rPr lang="en-US" altLang="zh-CN" sz="1200" dirty="0">
                  <a:solidFill>
                    <a:srgbClr val="000000">
                      <a:lumMod val="50000"/>
                      <a:lumOff val="50000"/>
                    </a:srgbClr>
                  </a:solidFill>
                  <a:latin typeface="Century Gothic" panose="020B0502020202020204" pitchFamily="34" charset="0"/>
                  <a:ea typeface="微软雅黑"/>
                </a:rPr>
                <a:t>to be used in a wider field</a:t>
              </a:r>
            </a:p>
          </p:txBody>
        </p:sp>
      </p:grpSp>
      <p:grpSp>
        <p:nvGrpSpPr>
          <p:cNvPr id="25" name="组合 24"/>
          <p:cNvGrpSpPr/>
          <p:nvPr/>
        </p:nvGrpSpPr>
        <p:grpSpPr>
          <a:xfrm>
            <a:off x="710712" y="3974177"/>
            <a:ext cx="2916661" cy="851900"/>
            <a:chOff x="1085274" y="2349127"/>
            <a:chExt cx="2916661" cy="851900"/>
          </a:xfrm>
        </p:grpSpPr>
        <p:sp>
          <p:nvSpPr>
            <p:cNvPr id="26" name="文本框 25"/>
            <p:cNvSpPr txBox="1"/>
            <p:nvPr/>
          </p:nvSpPr>
          <p:spPr>
            <a:xfrm>
              <a:off x="1868154" y="234912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algn="r" defTabSz="457200">
                <a:defRPr b="1">
                  <a:solidFill>
                    <a:srgbClr val="000000">
                      <a:lumMod val="75000"/>
                      <a:lumOff val="25000"/>
                    </a:srgbClr>
                  </a:solidFill>
                  <a:latin typeface="思源黑体 CN Bold" panose="020B0800000000000000" pitchFamily="34" charset="-122"/>
                  <a:ea typeface="思源黑体 CN Bold" panose="020B0800000000000000" pitchFamily="34" charset="-122"/>
                </a:defRPr>
              </a:lvl1pPr>
            </a:lstStyle>
            <a:p>
              <a:r>
                <a:rPr lang="zh-CN" altLang="en-US" dirty="0"/>
                <a:t>标题文字添加</a:t>
              </a:r>
            </a:p>
          </p:txBody>
        </p:sp>
        <p:sp>
          <p:nvSpPr>
            <p:cNvPr id="27" name="文本框 26"/>
            <p:cNvSpPr txBox="1"/>
            <p:nvPr/>
          </p:nvSpPr>
          <p:spPr>
            <a:xfrm>
              <a:off x="1085274" y="2687681"/>
              <a:ext cx="2916661" cy="513346"/>
            </a:xfrm>
            <a:prstGeom prst="rect">
              <a:avLst/>
            </a:prstGeom>
            <a:noFill/>
          </p:spPr>
          <p:txBody>
            <a:bodyPr wrap="square" rtlCol="0">
              <a:spAutoFit/>
              <a:scene3d>
                <a:camera prst="orthographicFront"/>
                <a:lightRig rig="threePt" dir="t"/>
              </a:scene3d>
              <a:sp3d contourW="12700"/>
            </a:bodyPr>
            <a:lstStyle/>
            <a:p>
              <a:pPr algn="r" defTabSz="457200">
                <a:lnSpc>
                  <a:spcPct val="114000"/>
                </a:lnSpc>
              </a:pPr>
              <a:r>
                <a:rPr lang="en-US" altLang="zh-CN" sz="1200" dirty="0" smtClean="0">
                  <a:solidFill>
                    <a:srgbClr val="000000">
                      <a:lumMod val="50000"/>
                      <a:lumOff val="50000"/>
                    </a:srgbClr>
                  </a:solidFill>
                  <a:latin typeface="Century Gothic" panose="020B0502020202020204" pitchFamily="34" charset="0"/>
                  <a:ea typeface="微软雅黑"/>
                </a:rPr>
                <a:t>print </a:t>
              </a:r>
              <a:r>
                <a:rPr lang="en-US" altLang="zh-CN" sz="1200" dirty="0">
                  <a:solidFill>
                    <a:srgbClr val="000000">
                      <a:lumMod val="50000"/>
                      <a:lumOff val="50000"/>
                    </a:srgbClr>
                  </a:solidFill>
                  <a:latin typeface="Century Gothic" panose="020B0502020202020204" pitchFamily="34" charset="0"/>
                  <a:ea typeface="微软雅黑"/>
                </a:rPr>
                <a:t>the presentation and make it </a:t>
              </a:r>
              <a:r>
                <a:rPr lang="en-US" altLang="zh-CN" sz="1200" dirty="0" smtClean="0">
                  <a:solidFill>
                    <a:srgbClr val="000000">
                      <a:lumMod val="50000"/>
                      <a:lumOff val="50000"/>
                    </a:srgbClr>
                  </a:solidFill>
                  <a:latin typeface="Century Gothic" panose="020B0502020202020204" pitchFamily="34" charset="0"/>
                  <a:ea typeface="微软雅黑"/>
                </a:rPr>
                <a:t>film </a:t>
              </a:r>
              <a:r>
                <a:rPr lang="en-US" altLang="zh-CN" sz="1200" dirty="0">
                  <a:solidFill>
                    <a:srgbClr val="000000">
                      <a:lumMod val="50000"/>
                      <a:lumOff val="50000"/>
                    </a:srgbClr>
                  </a:solidFill>
                  <a:latin typeface="Century Gothic" panose="020B0502020202020204" pitchFamily="34" charset="0"/>
                  <a:ea typeface="微软雅黑"/>
                </a:rPr>
                <a:t>to be used in a wider field</a:t>
              </a:r>
            </a:p>
          </p:txBody>
        </p:sp>
      </p:grpSp>
      <p:sp>
        <p:nvSpPr>
          <p:cNvPr id="28" name="文本框 27"/>
          <p:cNvSpPr txBox="1"/>
          <p:nvPr/>
        </p:nvSpPr>
        <p:spPr>
          <a:xfrm>
            <a:off x="5266285" y="811777"/>
            <a:ext cx="1659429" cy="523220"/>
          </a:xfrm>
          <a:prstGeom prst="rect">
            <a:avLst/>
          </a:prstGeom>
          <a:noFill/>
        </p:spPr>
        <p:txBody>
          <a:bodyPr wrap="none" rtlCol="0">
            <a:spAutoFit/>
            <a:scene3d>
              <a:camera prst="orthographicFront"/>
              <a:lightRig rig="threePt" dir="t"/>
            </a:scene3d>
            <a:sp3d contourW="12700"/>
          </a:bodyPr>
          <a:lstStyle/>
          <a:p>
            <a:pPr algn="dist" defTabSz="457200"/>
            <a:r>
              <a:rPr lang="zh-CN" altLang="en-US" sz="2800" b="1" dirty="0">
                <a:gradFill>
                  <a:gsLst>
                    <a:gs pos="0">
                      <a:srgbClr val="476BFD"/>
                    </a:gs>
                    <a:gs pos="100000">
                      <a:srgbClr val="8C0CC1"/>
                    </a:gs>
                  </a:gsLst>
                  <a:lin ang="18900000" scaled="1"/>
                </a:gradFill>
                <a:latin typeface="思源黑体 CN Regular" panose="020B0500000000000000" pitchFamily="34" charset="-122"/>
                <a:ea typeface="思源黑体 CN Regular" panose="020B0500000000000000" pitchFamily="34" charset="-122"/>
              </a:rPr>
              <a:t>输入标题</a:t>
            </a:r>
          </a:p>
        </p:txBody>
      </p:sp>
      <p:sp>
        <p:nvSpPr>
          <p:cNvPr id="29" name="文本框 28"/>
          <p:cNvSpPr txBox="1"/>
          <p:nvPr/>
        </p:nvSpPr>
        <p:spPr>
          <a:xfrm>
            <a:off x="4115196" y="1264429"/>
            <a:ext cx="3961607" cy="246221"/>
          </a:xfrm>
          <a:prstGeom prst="rect">
            <a:avLst/>
          </a:prstGeom>
          <a:noFill/>
        </p:spPr>
        <p:txBody>
          <a:bodyPr wrap="square" rtlCol="0">
            <a:spAutoFit/>
            <a:scene3d>
              <a:camera prst="orthographicFront"/>
              <a:lightRig rig="threePt" dir="t"/>
            </a:scene3d>
            <a:sp3d contourW="12700"/>
          </a:bodyPr>
          <a:lstStyle/>
          <a:p>
            <a:pPr algn="ctr"/>
            <a:r>
              <a:rPr lang="en-US" altLang="zh-CN" sz="1000" dirty="0" smtClean="0">
                <a:solidFill>
                  <a:schemeClr val="bg1">
                    <a:lumMod val="65000"/>
                  </a:schemeClr>
                </a:solidFill>
                <a:latin typeface="Century Gothic" panose="020B0502020202020204" pitchFamily="34" charset="0"/>
              </a:rPr>
              <a:t>print </a:t>
            </a:r>
            <a:r>
              <a:rPr lang="en-US" altLang="zh-CN" sz="1000" dirty="0">
                <a:solidFill>
                  <a:schemeClr val="bg1">
                    <a:lumMod val="65000"/>
                  </a:schemeClr>
                </a:solidFill>
                <a:latin typeface="Century Gothic" panose="020B0502020202020204" pitchFamily="34" charset="0"/>
              </a:rPr>
              <a:t>the presentation and make it into a </a:t>
            </a:r>
            <a:r>
              <a:rPr lang="en-US" altLang="zh-CN" sz="1000" dirty="0" smtClean="0">
                <a:solidFill>
                  <a:schemeClr val="bg1">
                    <a:lumMod val="65000"/>
                  </a:schemeClr>
                </a:solidFill>
                <a:latin typeface="Century Gothic" panose="020B0502020202020204" pitchFamily="34" charset="0"/>
              </a:rPr>
              <a:t>film </a:t>
            </a:r>
            <a:r>
              <a:rPr lang="en-US" altLang="zh-CN" sz="1000" dirty="0">
                <a:solidFill>
                  <a:schemeClr val="bg1">
                    <a:lumMod val="65000"/>
                  </a:schemeClr>
                </a:solidFill>
                <a:latin typeface="Century Gothic" panose="020B0502020202020204" pitchFamily="34" charset="0"/>
              </a:rPr>
              <a:t>a wider field</a:t>
            </a:r>
          </a:p>
        </p:txBody>
      </p:sp>
    </p:spTree>
    <p:extLst>
      <p:ext uri="{BB962C8B-B14F-4D97-AF65-F5344CB8AC3E}">
        <p14:creationId xmlns:p14="http://schemas.microsoft.com/office/powerpoint/2010/main" val="3525696270"/>
      </p:ext>
    </p:extLst>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75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inVertical)">
                                      <p:cBhvr>
                                        <p:cTn id="10" dur="75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2" presetClass="entr" presetSubtype="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1+#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000" fill="hold"/>
                                        <p:tgtEl>
                                          <p:spTgt spid="19"/>
                                        </p:tgtEl>
                                        <p:attrNameLst>
                                          <p:attrName>ppt_x</p:attrName>
                                        </p:attrNameLst>
                                      </p:cBhvr>
                                      <p:tavLst>
                                        <p:tav tm="0">
                                          <p:val>
                                            <p:strVal val="1+#ppt_w/2"/>
                                          </p:val>
                                        </p:tav>
                                        <p:tav tm="100000">
                                          <p:val>
                                            <p:strVal val="#ppt_x"/>
                                          </p:val>
                                        </p:tav>
                                      </p:tavLst>
                                    </p:anim>
                                    <p:anim calcmode="lin" valueType="num">
                                      <p:cBhvr additive="base">
                                        <p:cTn id="40" dur="100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1000" fill="hold"/>
                                        <p:tgtEl>
                                          <p:spTgt spid="22"/>
                                        </p:tgtEl>
                                        <p:attrNameLst>
                                          <p:attrName>ppt_x</p:attrName>
                                        </p:attrNameLst>
                                      </p:cBhvr>
                                      <p:tavLst>
                                        <p:tav tm="0">
                                          <p:val>
                                            <p:strVal val="0-#ppt_w/2"/>
                                          </p:val>
                                        </p:tav>
                                        <p:tav tm="100000">
                                          <p:val>
                                            <p:strVal val="#ppt_x"/>
                                          </p:val>
                                        </p:tav>
                                      </p:tavLst>
                                    </p:anim>
                                    <p:anim calcmode="lin" valueType="num">
                                      <p:cBhvr additive="base">
                                        <p:cTn id="44" dur="10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1000" fill="hold"/>
                                        <p:tgtEl>
                                          <p:spTgt spid="25"/>
                                        </p:tgtEl>
                                        <p:attrNameLst>
                                          <p:attrName>ppt_x</p:attrName>
                                        </p:attrNameLst>
                                      </p:cBhvr>
                                      <p:tavLst>
                                        <p:tav tm="0">
                                          <p:val>
                                            <p:strVal val="0-#ppt_w/2"/>
                                          </p:val>
                                        </p:tav>
                                        <p:tav tm="100000">
                                          <p:val>
                                            <p:strVal val="#ppt_x"/>
                                          </p:val>
                                        </p:tav>
                                      </p:tavLst>
                                    </p:anim>
                                    <p:anim calcmode="lin" valueType="num">
                                      <p:cBhvr additive="base">
                                        <p:cTn id="4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63fc4cda-4868-445b-9df9-5ac8f294e4b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943</TotalTime>
  <Words>1636</Words>
  <Application>Microsoft Office PowerPoint</Application>
  <PresentationFormat>宽屏</PresentationFormat>
  <Paragraphs>146</Paragraphs>
  <Slides>20</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Tahoma</vt:lpstr>
      <vt:lpstr>思源黑体 CN Bold</vt:lpstr>
      <vt:lpstr>Calibri</vt:lpstr>
      <vt:lpstr>Arial</vt:lpstr>
      <vt:lpstr>微软雅黑</vt:lpstr>
      <vt:lpstr>Century Gothic</vt:lpstr>
      <vt:lpstr>宋体</vt:lpstr>
      <vt:lpstr>Lato</vt:lpstr>
      <vt:lpstr>Calibri Light</vt:lpstr>
      <vt:lpstr>思源黑体 CN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ITTK</cp:lastModifiedBy>
  <cp:revision>59</cp:revision>
  <dcterms:created xsi:type="dcterms:W3CDTF">2018-05-31T08:10:24Z</dcterms:created>
  <dcterms:modified xsi:type="dcterms:W3CDTF">2018-10-26T01:52:56Z</dcterms:modified>
</cp:coreProperties>
</file>